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6"/>
  </p:notesMasterIdLst>
  <p:handoutMasterIdLst>
    <p:handoutMasterId r:id="rId17"/>
  </p:handoutMasterIdLst>
  <p:sldIdLst>
    <p:sldId id="261" r:id="rId2"/>
    <p:sldId id="259" r:id="rId3"/>
    <p:sldId id="271" r:id="rId4"/>
    <p:sldId id="262" r:id="rId5"/>
    <p:sldId id="263" r:id="rId6"/>
    <p:sldId id="264" r:id="rId7"/>
    <p:sldId id="265" r:id="rId8"/>
    <p:sldId id="266" r:id="rId9"/>
    <p:sldId id="268" r:id="rId10"/>
    <p:sldId id="269" r:id="rId11"/>
    <p:sldId id="270" r:id="rId12"/>
    <p:sldId id="272" r:id="rId13"/>
    <p:sldId id="273" r:id="rId14"/>
    <p:sldId id="26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117003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3181686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/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tar%C3%A9_pov%C4%9Bsti_%C4%8Desk%C3%A9" TargetMode="External"/><Relationship Id="rId2" Type="http://schemas.openxmlformats.org/officeDocument/2006/relationships/hyperlink" Target="http://cs.wikipedia.org/wiki/Praotec_%C4%8Cec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" TargetMode="External"/><Relationship Id="rId5" Type="http://schemas.openxmlformats.org/officeDocument/2006/relationships/hyperlink" Target="http://cs.wikipedia.org/wiki/Karl%C5%A1tejn" TargetMode="External"/><Relationship Id="rId4" Type="http://schemas.openxmlformats.org/officeDocument/2006/relationships/hyperlink" Target="http://cs.wikipedia.org/wiki/%C4%8Cesk%C3%A9_korunova%C4%8Dn%C3%AD_klenot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prvouka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třetí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 LIDÉ A ČAS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</a:t>
            </a:r>
            <a:r>
              <a:rPr lang="cs-CZ" dirty="0" err="1" smtClean="0"/>
              <a:t>:Mgr.MartinaVybíralová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23.11.2010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5241776" cy="457200"/>
          </a:xfrm>
        </p:spPr>
        <p:txBody>
          <a:bodyPr/>
          <a:lstStyle/>
          <a:p>
            <a:r>
              <a:rPr lang="cs-CZ" dirty="0" smtClean="0"/>
              <a:t>EU do škol – šablona III/2 Inovace a zkvalitnění výuky prostřednictvím ICT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endParaRPr lang="cs-CZ" sz="7200" dirty="0">
              <a:solidFill>
                <a:srgbClr val="FFC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2214554"/>
            <a:ext cx="7772400" cy="34290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88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Pověsti a dějiny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Bylo vše tak,jak si dnes vyprávíme?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Do dnešního dne se nám uchovaly pověsti,které vyprávějí </a:t>
            </a:r>
            <a:r>
              <a:rPr lang="cs-CZ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 příchodu </a:t>
            </a:r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předků do naší vlasti.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 </a:t>
            </a:r>
            <a:r>
              <a:rPr lang="cs-CZ" sz="4400" dirty="0" smtClean="0"/>
              <a:t>čem</a:t>
            </a:r>
            <a:r>
              <a:rPr lang="cs-CZ" dirty="0" smtClean="0"/>
              <a:t> a o kom vyprávějí příběhy z dávné minulosti?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 praotci Čechovi.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il_fi" descr="http://ao-institut.cz/Galerie/Ceska-zeme/detail/02-praotec-cech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000240"/>
            <a:ext cx="5760720" cy="3753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 kněžně Libuši.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Obrázek 8" descr="http://ao-institut.cz/Galerie/Ceska-zeme/detail/18-vestba-vidim-mesto-velik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214554"/>
            <a:ext cx="5760720" cy="3788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Přemysl Oráč.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 descr="http://ao-institut.cz/Galerie/Ceska-zeme/detail/13-premysl-orac-za-knizete-povolan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071678"/>
            <a:ext cx="5760720" cy="3739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sz="5400" dirty="0">
              <a:solidFill>
                <a:srgbClr val="FFC000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 blanických rytířích.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 descr="http://ao-institut.cz/Galerie/Ceska-zeme/detail/38-svaty-vaclav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214554"/>
            <a:ext cx="5760720" cy="3957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FFC000"/>
                </a:solidFill>
              </a:rPr>
              <a:t/>
            </a:r>
            <a:br>
              <a:rPr lang="cs-CZ" sz="3600" dirty="0" smtClean="0">
                <a:solidFill>
                  <a:srgbClr val="FFC000"/>
                </a:solidFill>
              </a:rPr>
            </a:br>
            <a:r>
              <a:rPr lang="cs-CZ" sz="4400" dirty="0" smtClean="0">
                <a:solidFill>
                  <a:schemeClr val="accent2">
                    <a:lumMod val="75000"/>
                  </a:schemeClr>
                </a:solidFill>
              </a:rPr>
              <a:t>První písemné památky.</a:t>
            </a:r>
            <a:endParaRPr lang="cs-CZ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Cyril a Metoděj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Obrázek 8" descr="http://ao-institut.cz/Galerie/Ceska-zeme/detail/25-cyril-a-metodej-na-morav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000240"/>
            <a:ext cx="5760720" cy="4108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7224" y="285728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Koho bychom si měli pamatovat?</a:t>
            </a:r>
            <a:endParaRPr lang="cs-CZ" sz="44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Karel </a:t>
            </a:r>
            <a:r>
              <a:rPr lang="cs-CZ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lV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 descr="http://ao-institut.cz/Galerie/Ceska-zeme/detail/9818-karluv-most-karel-IV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071678"/>
            <a:ext cx="5760720" cy="3792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České </a:t>
            </a:r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korunovační </a:t>
            </a:r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klenoty</a:t>
            </a:r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Novodobá kopie klenotů.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                                                       Kresba klenotů z 19.století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84984"/>
            <a:ext cx="3484715" cy="2517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775" y="2924944"/>
            <a:ext cx="3096344" cy="229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Karlštejn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76474"/>
            <a:ext cx="4824536" cy="3456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Karlův most.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04864"/>
            <a:ext cx="439248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Jan Ámos Komenský.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348880"/>
            <a:ext cx="2952328" cy="3148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12.1.2013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hlinkClick r:id="rId2"/>
              </a:rPr>
              <a:t>http://cs.wikipedia.org/wiki/Praotec_%</a:t>
            </a:r>
            <a:r>
              <a:rPr lang="cs-CZ" dirty="0" smtClean="0">
                <a:hlinkClick r:id="rId2"/>
              </a:rPr>
              <a:t>C4%8Cech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2"/>
              </a:rPr>
              <a:t>http://cs.wikipedia.org/wiki/Praotec_%</a:t>
            </a:r>
            <a:r>
              <a:rPr lang="cs-CZ" dirty="0" smtClean="0">
                <a:hlinkClick r:id="rId2"/>
              </a:rPr>
              <a:t>C4%8Cech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3"/>
              </a:rPr>
              <a:t>http://cs.wikipedia.org/wiki/Star%C3%A9_pov%C4%9Bsti_%</a:t>
            </a:r>
            <a:r>
              <a:rPr lang="cs-CZ" dirty="0" smtClean="0">
                <a:hlinkClick r:id="rId3"/>
              </a:rPr>
              <a:t>C4%8Desk%C3%A9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4"/>
              </a:rPr>
              <a:t>http://cs.wikipedia.org/wiki/%</a:t>
            </a:r>
            <a:r>
              <a:rPr lang="cs-CZ" dirty="0" smtClean="0">
                <a:hlinkClick r:id="rId4"/>
              </a:rPr>
              <a:t>C4%8Cesk%C3%A9_korunova%C4%8Dn%C3%AD_klenoty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cs.wikipedia.org/wiki/Karl%C5%A1tejn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http://cs.wikipedia.org/wiki/Karl%C5%AFv_most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http://cs.wikipedia.org/wiki/Jan_Amos_Komensk%C3%BD</a:t>
            </a:r>
            <a:endParaRPr lang="cs-CZ" dirty="0"/>
          </a:p>
        </p:txBody>
      </p:sp>
      <p:sp>
        <p:nvSpPr>
          <p:cNvPr id="7" name="Tlačítko akce: Domů 6">
            <a:hlinkClick r:id="rId6" highlightClick="1"/>
          </p:cNvPr>
          <p:cNvSpPr/>
          <p:nvPr/>
        </p:nvSpPr>
        <p:spPr>
          <a:xfrm>
            <a:off x="4214810" y="157161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297</TotalTime>
  <Words>227</Words>
  <Application>Microsoft Office PowerPoint</Application>
  <PresentationFormat>Předvádění na obrazovce (4:3)</PresentationFormat>
  <Paragraphs>77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Jmění</vt:lpstr>
      <vt:lpstr>Základní škola a mateřská škola Staré Město   Interaktivní škola pro žáka 21.století</vt:lpstr>
      <vt:lpstr>Prezentace aplikace PowerPoint</vt:lpstr>
      <vt:lpstr>Bylo vše tak,jak si dnes vyprávíme?</vt:lpstr>
      <vt:lpstr>O čem a o kom vyprávějí příběhy z dávné minulosti?</vt:lpstr>
      <vt:lpstr>Prezentace aplikace PowerPoint</vt:lpstr>
      <vt:lpstr>Prezentace aplikace PowerPoint</vt:lpstr>
      <vt:lpstr>Prezentace aplikace PowerPoint</vt:lpstr>
      <vt:lpstr> První písemné památky.</vt:lpstr>
      <vt:lpstr>Koho bychom si měli pamatovat?</vt:lpstr>
      <vt:lpstr>Prezentace aplikace PowerPoint</vt:lpstr>
      <vt:lpstr>Prezentace aplikace PowerPoint</vt:lpstr>
      <vt:lpstr>Prezentace aplikace PowerPoint</vt:lpstr>
      <vt:lpstr>Prezentace aplikace PowerPoint</vt:lpstr>
      <vt:lpstr>Přehled zdrojů a odkazů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Tomáš Musial</cp:lastModifiedBy>
  <cp:revision>34</cp:revision>
  <dcterms:created xsi:type="dcterms:W3CDTF">2010-07-04T09:26:34Z</dcterms:created>
  <dcterms:modified xsi:type="dcterms:W3CDTF">2013-01-12T21:30:03Z</dcterms:modified>
</cp:coreProperties>
</file>