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0"/>
  </p:notesMasterIdLst>
  <p:handoutMasterIdLst>
    <p:handoutMasterId r:id="rId11"/>
  </p:handoutMasterIdLst>
  <p:sldIdLst>
    <p:sldId id="261" r:id="rId2"/>
    <p:sldId id="259" r:id="rId3"/>
    <p:sldId id="262" r:id="rId4"/>
    <p:sldId id="264" r:id="rId5"/>
    <p:sldId id="265" r:id="rId6"/>
    <p:sldId id="267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34365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99433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Prvouka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3.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celek: Místo kde žijeme, světové strany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</a:t>
            </a:r>
            <a:r>
              <a:rPr lang="cs-CZ" dirty="0" smtClean="0"/>
              <a:t>: </a:t>
            </a:r>
            <a:r>
              <a:rPr lang="cs-CZ" dirty="0" err="1" smtClean="0"/>
              <a:t>Mgr.MartinaVybíralová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1.10.2010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529808" cy="457200"/>
          </a:xfrm>
        </p:spPr>
        <p:txBody>
          <a:bodyPr/>
          <a:lstStyle/>
          <a:p>
            <a:r>
              <a:rPr lang="cs-CZ" dirty="0" smtClean="0"/>
              <a:t>EU do škol – 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Místo</a:t>
            </a:r>
            <a:r>
              <a:rPr lang="cs-CZ" dirty="0" smtClean="0"/>
              <a:t> kde žijeme, světové strany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Při určování směru nám pomáhají světové strany. Mezi hlavní světové strany patří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sever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jih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další jsou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západ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východ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Světové strany zakreslujeme do směrové růžice.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Vedlejší světové strany jsou: severozápad, severovýchod, jihozápad a jihovýchod.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Směrová</a:t>
            </a:r>
            <a:r>
              <a:rPr lang="cs-CZ" dirty="0" smtClean="0"/>
              <a:t> růžice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1026" name="Picture 2" descr="C:\Users\turkovai\Desktop\untitled.bmp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214554"/>
            <a:ext cx="3609430" cy="3500462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4143373" y="1714488"/>
            <a:ext cx="7341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sever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987824" y="3244334"/>
            <a:ext cx="223224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j</a:t>
            </a:r>
            <a:r>
              <a:rPr lang="cs-CZ" dirty="0" smtClean="0"/>
              <a:t>ih</a:t>
            </a:r>
            <a:endParaRPr lang="cs-CZ" dirty="0" smtClean="0"/>
          </a:p>
        </p:txBody>
      </p:sp>
      <p:sp>
        <p:nvSpPr>
          <p:cNvPr id="10" name="Obdélník 9"/>
          <p:cNvSpPr/>
          <p:nvPr/>
        </p:nvSpPr>
        <p:spPr>
          <a:xfrm>
            <a:off x="1928794" y="3244334"/>
            <a:ext cx="2968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západ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372200" y="3244334"/>
            <a:ext cx="21602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                                                 </a:t>
            </a:r>
          </a:p>
          <a:p>
            <a:endParaRPr lang="cs-CZ" sz="1600" dirty="0" smtClean="0"/>
          </a:p>
          <a:p>
            <a:r>
              <a:rPr lang="cs-CZ" sz="1600" dirty="0" smtClean="0"/>
              <a:t>                                                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 východ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Určování světových stran.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28662" y="1428736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Kompas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je zařízení určující světové strany. Typický kompas obsahuje volně pohyblivou magnetickou střelku, která si zachovává směr sever-jih podle zemského magnetického pole. Prvním kompasem byl patrně kus magnetovce, plovoucí na dřevěné podložce v nádobě s vodou. Kompasy jsou známy ze starověké Číny. První zmínka o kompasu pochází ze 4. století. Klasický kompas, používaný ve středověku a novověku hlavně v námořní dopravě, se skládá ze střelky tvaru štíhlého kosočtverce, umístěné v pouzdře, na jehož dně je nakreslena kompasová růžice.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Kompas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2050" name="Picture 2" descr="C:\Users\turkovai\Desktop\untitled.bmp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4478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GPS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Turistický navigační přístroj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jednodušeji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turistická navigace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nebo lidově 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GPSka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je přenosné zařízení pro určení vlastní polohy v terénu a snaží orientace při turistice, cykloturistice nebo hře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Geocaching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Oproti navigačním přístrojům pro auta jsou turistické navigátory uzpůsobeny pro delší provoz na baterie a bývají odolnější povětrnostním podmínkám, dokonce i vodě. Samozřejmostí bývá také nižší váha 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ergonomičtější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rozměry.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Jak poznám světové strany ve skutečnosti bez buzoly a kompasu?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2357430"/>
            <a:ext cx="7772400" cy="366237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 Orientace podle přírodních znaků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1.Mraveniště - příkrá strana směrem na sever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2.Lišejník - směrem na sever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3.Letokruhy - blíž k sobě značí sever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4.Větve osamělého stromu - víc větví (delší) na sever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5.Kostel - oltář směr východ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 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http://cs.wikipedia.org/wiki/Kompas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Učebnice </a:t>
            </a:r>
            <a:r>
              <a:rPr lang="cs-CZ" smtClean="0"/>
              <a:t>Didaktis </a:t>
            </a:r>
            <a:r>
              <a:rPr lang="cs-CZ" dirty="0" smtClean="0"/>
              <a:t>Člověk a jeho svět pro 3. ročník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123</TotalTime>
  <Words>332</Words>
  <Application>Microsoft Office PowerPoint</Application>
  <PresentationFormat>Předvádění na obrazovce (4:3)</PresentationFormat>
  <Paragraphs>74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Základní škola a mateřská škola Staré Město   Interaktivní škola pro žáka 21.století</vt:lpstr>
      <vt:lpstr>Místo kde žijeme, světové strany</vt:lpstr>
      <vt:lpstr>Směrová růžice</vt:lpstr>
      <vt:lpstr>Určování světových stran.</vt:lpstr>
      <vt:lpstr>Kompas</vt:lpstr>
      <vt:lpstr>GPS</vt:lpstr>
      <vt:lpstr>Jak poznám světové strany ve skutečnosti bez buzoly a kompasu?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Tomáš Musial</cp:lastModifiedBy>
  <cp:revision>17</cp:revision>
  <dcterms:created xsi:type="dcterms:W3CDTF">2010-07-04T09:26:34Z</dcterms:created>
  <dcterms:modified xsi:type="dcterms:W3CDTF">2013-01-12T21:38:15Z</dcterms:modified>
</cp:coreProperties>
</file>