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4" r:id="rId4"/>
    <p:sldId id="265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12238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58587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Předmět:český jazyk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Ročník:třetí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celek:slovní druhy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Mgr.MartinaVybíralová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18.4.2011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III/2 Inovace a zkvalitnění výuky prostřednictvím ICZ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14356"/>
            <a:ext cx="7872442" cy="214314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</a:rPr>
              <a:t>Slovní druhy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3643314"/>
            <a:ext cx="7772400" cy="20002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Zájmena a číslovky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Zájmena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Zájmena zastupují podstatná jména (on, ona, ono) nebo na ně ukazují (ten, ta, to).</a:t>
            </a:r>
          </a:p>
          <a:p>
            <a:r>
              <a:rPr lang="cs-CZ" dirty="0" smtClean="0">
                <a:latin typeface="Arial Narrow" pitchFamily="34" charset="0"/>
              </a:rPr>
              <a:t>On – chlapec</a:t>
            </a:r>
          </a:p>
          <a:p>
            <a:r>
              <a:rPr lang="cs-CZ" dirty="0" smtClean="0">
                <a:latin typeface="Arial Narrow" pitchFamily="34" charset="0"/>
              </a:rPr>
              <a:t>Ona – dívka </a:t>
            </a:r>
          </a:p>
          <a:p>
            <a:r>
              <a:rPr lang="cs-CZ" dirty="0" smtClean="0">
                <a:latin typeface="Arial Narrow" pitchFamily="34" charset="0"/>
              </a:rPr>
              <a:t>Ono – mládě</a:t>
            </a:r>
          </a:p>
          <a:p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Ten – chlapec</a:t>
            </a:r>
          </a:p>
          <a:p>
            <a:r>
              <a:rPr lang="cs-CZ" dirty="0" smtClean="0">
                <a:latin typeface="Arial Narrow" pitchFamily="34" charset="0"/>
              </a:rPr>
              <a:t>Ta – dívka</a:t>
            </a:r>
          </a:p>
          <a:p>
            <a:r>
              <a:rPr lang="cs-CZ" dirty="0" smtClean="0">
                <a:latin typeface="Arial Narrow" pitchFamily="34" charset="0"/>
              </a:rPr>
              <a:t>To – mládě</a:t>
            </a:r>
          </a:p>
          <a:p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Narrow" pitchFamily="34" charset="0"/>
              </a:rPr>
              <a:t>Nahraď podstatné jméno zájmenem, použij pero:</a:t>
            </a:r>
            <a:endParaRPr lang="cs-CZ" sz="2800" b="1" dirty="0">
              <a:solidFill>
                <a:srgbClr val="00B050"/>
              </a:solidFill>
              <a:latin typeface="Arial Narrow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071546"/>
            <a:ext cx="7772400" cy="49482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autobus _________________		jaro_________________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kouzelník________________		kuře________________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vidlička	__________________		nanuk_______________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lízátko___________________		babička_____________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ostrov___________________		klouzačka____________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planety	__________________		kostra_______________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žaludek__________________		pes_________________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květina	__________________		pouzdro_____________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okna____________________		řízky________________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kamión__________________		báseň_______________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Arial Narrow" pitchFamily="34" charset="0"/>
              </a:rPr>
              <a:t>Číslovky</a:t>
            </a:r>
            <a:endParaRPr lang="cs-CZ" sz="3600" b="1" dirty="0">
              <a:solidFill>
                <a:srgbClr val="FF0000"/>
              </a:solidFill>
              <a:latin typeface="Arial Narrow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>
                <a:latin typeface="Arial Narrow" pitchFamily="34" charset="0"/>
              </a:rPr>
              <a:t>Číslovky vyjadřují počet (jeden),množství druhů (dvoje), pořadí (pátý) nebo kolikrát se něco děje (třikrát).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000" b="1" u="sng" dirty="0" smtClean="0"/>
              <a:t>Správně seřaď do sloupečku číslovky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počet 	množství druhů 	  kolikrát se něco děje 	neurčité        pořadí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2">
              <a:buNone/>
            </a:pPr>
            <a:endParaRPr lang="cs-CZ" sz="2600" dirty="0" smtClean="0"/>
          </a:p>
          <a:p>
            <a:pPr lvl="2">
              <a:buNone/>
            </a:pPr>
            <a:endParaRPr lang="cs-CZ" sz="2400" dirty="0" smtClean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857364"/>
            <a:ext cx="7505700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Učebnice českého jazyka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Didaktis</a:t>
            </a:r>
            <a:r>
              <a:rPr lang="cs-CZ" dirty="0" smtClean="0"/>
              <a:t> pro 3.roč.</a:t>
            </a:r>
          </a:p>
          <a:p>
            <a:r>
              <a:rPr lang="cs-CZ" smtClean="0"/>
              <a:t>SMART Notebook 10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lačítko akce: Domů 6">
            <a:hlinkClick r:id="rId2" highlightClick="1"/>
          </p:cNvPr>
          <p:cNvSpPr/>
          <p:nvPr/>
        </p:nvSpPr>
        <p:spPr>
          <a:xfrm>
            <a:off x="4214810" y="157161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454</TotalTime>
  <Words>172</Words>
  <Application>Microsoft Office PowerPoint</Application>
  <PresentationFormat>Předvádění na obrazovce (4:3)</PresentationFormat>
  <Paragraphs>60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Slovní druhy</vt:lpstr>
      <vt:lpstr>Zájmena</vt:lpstr>
      <vt:lpstr>Nahraď podstatné jméno zájmenem, použij pero:</vt:lpstr>
      <vt:lpstr>Číslovky</vt:lpstr>
      <vt:lpstr>Správně seřaď do sloupečku číslovky  počet  množství druhů    kolikrát se něco děje  neurčité        pořadí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Tomáš Musial</cp:lastModifiedBy>
  <cp:revision>55</cp:revision>
  <dcterms:created xsi:type="dcterms:W3CDTF">2010-07-04T09:26:34Z</dcterms:created>
  <dcterms:modified xsi:type="dcterms:W3CDTF">2013-01-12T21:39:26Z</dcterms:modified>
</cp:coreProperties>
</file>