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DAB23-588E-4F9D-B980-23A21A31E59B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3F641-38E3-4E5D-A91F-9084973CE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	   1.4 OPVK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	</a:t>
            </a:r>
            <a:r>
              <a:rPr lang="cs-CZ" sz="1400" dirty="0" smtClean="0"/>
              <a:t>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VY_32_INOVACE_01_Evropa- všeobecný přehled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	</a:t>
            </a:r>
            <a:r>
              <a:rPr lang="cs-CZ" sz="1400" dirty="0" smtClean="0"/>
              <a:t>                          8.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oblast:</a:t>
            </a:r>
            <a:r>
              <a:rPr lang="cs-CZ" sz="1400" dirty="0"/>
              <a:t>		</a:t>
            </a:r>
            <a:r>
              <a:rPr lang="cs-CZ" sz="1400" dirty="0" smtClean="0"/>
              <a:t>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Evropa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                                                                           </a:t>
            </a:r>
            <a:r>
              <a:rPr lang="cs-CZ" sz="1400" cap="all" dirty="0"/>
              <a:t> </a:t>
            </a:r>
            <a:r>
              <a:rPr lang="cs-CZ" sz="1400" dirty="0" smtClean="0"/>
              <a:t>Evropa- všeobecný přehled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SLOVA:</a:t>
            </a:r>
            <a:r>
              <a:rPr lang="cs-CZ" sz="1400" dirty="0"/>
              <a:t>		</a:t>
            </a:r>
            <a:r>
              <a:rPr lang="cs-CZ" sz="1400" dirty="0" smtClean="0"/>
              <a:t>                          Vyber , oblasti Evropy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Vytvořeno: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13.5. 2012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/>
          </a:p>
          <a:p>
            <a:pPr marL="274320" indent="-274320" algn="just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smtClean="0"/>
              <a:t>Anotace</a:t>
            </a:r>
            <a:r>
              <a:rPr lang="cs-CZ" sz="1400" cap="all" dirty="0"/>
              <a:t>: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                     Žáci si pomocí prezentace zopakují a procvičí  učivo k tématu Evropa. Zároveň využijí logické myšlení. K prezentaci je možno použít atlas.</a:t>
            </a:r>
            <a:endParaRPr lang="cs-CZ" sz="1400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013176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457200" y="274638"/>
            <a:ext cx="8229600" cy="1143000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br>
              <a:rPr lang="cs-CZ" dirty="0" smtClean="0"/>
            </a:br>
            <a:r>
              <a:rPr lang="cs-CZ" dirty="0" smtClean="0"/>
              <a:t>všeobecný přehled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Motivační část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sem nepatří?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Citrusy             Zábavní park </a:t>
            </a:r>
            <a:r>
              <a:rPr lang="cs-CZ" dirty="0" err="1" smtClean="0"/>
              <a:t>Tivoli</a:t>
            </a:r>
            <a:r>
              <a:rPr lang="cs-CZ" dirty="0" smtClean="0"/>
              <a:t>            Pláže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Ostrovy                                                   Trajekty</a:t>
            </a:r>
          </a:p>
          <a:p>
            <a:pPr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Cestovní ruch    Sopečná činnost   Dub korkový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Zemětřesení             Rybolov         Negroidní rasa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843808" y="2348880"/>
            <a:ext cx="2952328" cy="1296144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51000"/>
                  <a:satMod val="130000"/>
                </a:schemeClr>
              </a:gs>
              <a:gs pos="80000">
                <a:schemeClr val="accent1">
                  <a:shade val="93000"/>
                  <a:satMod val="130000"/>
                </a:schemeClr>
              </a:gs>
              <a:gs pos="100000">
                <a:schemeClr val="accent1">
                  <a:shade val="94000"/>
                  <a:satMod val="13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Jižní Evropa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noFill/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Citrusy             Zábavní park </a:t>
            </a:r>
            <a:r>
              <a:rPr lang="cs-CZ" dirty="0" err="1" smtClean="0"/>
              <a:t>Tivoli</a:t>
            </a:r>
            <a:r>
              <a:rPr lang="cs-CZ" dirty="0" smtClean="0"/>
              <a:t>            Pláže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Ostrovy                                                   Trajekty</a:t>
            </a:r>
          </a:p>
          <a:p>
            <a:pPr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Cestovní ruch    Sopečná činnost     Dub korkový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Zemětřesení             Rybolov         Negroidní rasa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987824" y="2420888"/>
            <a:ext cx="2952328" cy="1296144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51000"/>
                  <a:satMod val="130000"/>
                </a:schemeClr>
              </a:gs>
              <a:gs pos="80000">
                <a:schemeClr val="accent1">
                  <a:shade val="93000"/>
                  <a:satMod val="130000"/>
                </a:schemeClr>
              </a:gs>
              <a:gs pos="100000">
                <a:schemeClr val="accent1">
                  <a:shade val="94000"/>
                  <a:satMod val="13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Jižní Evropa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987824" y="1844824"/>
            <a:ext cx="302433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156176" y="5517232"/>
            <a:ext cx="244827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sem nepatří?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            Atlantský oceán       Levandule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Pláž </a:t>
            </a:r>
            <a:r>
              <a:rPr lang="cs-CZ" dirty="0" err="1" smtClean="0"/>
              <a:t>Omaha</a:t>
            </a:r>
            <a:r>
              <a:rPr lang="cs-CZ" dirty="0" smtClean="0"/>
              <a:t>                                       Špagety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Vinná réva                                         </a:t>
            </a:r>
            <a:r>
              <a:rPr lang="cs-CZ" dirty="0" err="1" smtClean="0"/>
              <a:t>Michelin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  </a:t>
            </a:r>
          </a:p>
          <a:p>
            <a:pPr>
              <a:buNone/>
            </a:pPr>
            <a:r>
              <a:rPr lang="cs-CZ" dirty="0" smtClean="0"/>
              <a:t> Evropský parlament                           Keltové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059832" y="2924944"/>
            <a:ext cx="2880320" cy="144016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Západní Evropa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            Atlantský oceán       Levandule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Pláž </a:t>
            </a:r>
            <a:r>
              <a:rPr lang="cs-CZ" dirty="0" err="1" smtClean="0"/>
              <a:t>Omaha</a:t>
            </a:r>
            <a:r>
              <a:rPr lang="cs-CZ" dirty="0" smtClean="0"/>
              <a:t>                                       Špagety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Vinná réva                                         </a:t>
            </a:r>
            <a:r>
              <a:rPr lang="cs-CZ" dirty="0" err="1" smtClean="0"/>
              <a:t>Michelin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  </a:t>
            </a:r>
          </a:p>
          <a:p>
            <a:pPr>
              <a:buNone/>
            </a:pPr>
            <a:r>
              <a:rPr lang="cs-CZ" dirty="0" smtClean="0"/>
              <a:t> Evropský parlament                           Keltové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059832" y="2924944"/>
            <a:ext cx="2880320" cy="144016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Západní Evropa</a:t>
            </a:r>
          </a:p>
          <a:p>
            <a:pPr algn="ctr"/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012160" y="3068960"/>
            <a:ext cx="144016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sem nepatří?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Surfování                Polární záře           Sob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Nokia                     Krasobruslení             </a:t>
            </a:r>
            <a:r>
              <a:rPr lang="cs-CZ" dirty="0" err="1" smtClean="0"/>
              <a:t>Ikea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Jehličnany                                             Chudoba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Častá zemětřesení     Palmy       Mosty, tunely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</p:txBody>
      </p:sp>
      <p:sp>
        <p:nvSpPr>
          <p:cNvPr id="6" name="Elipsa 5"/>
          <p:cNvSpPr/>
          <p:nvPr/>
        </p:nvSpPr>
        <p:spPr>
          <a:xfrm>
            <a:off x="3059832" y="3212976"/>
            <a:ext cx="3168352" cy="151216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Severní Evropa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Surfování                Polární záře           Sob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Nokia                     Krasobruslení             </a:t>
            </a:r>
            <a:r>
              <a:rPr lang="cs-CZ" dirty="0" err="1" smtClean="0"/>
              <a:t>Ikea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Jehličnany                                             Chudoba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Častá zemětřesení     Palmy       Mosty, tunely</a:t>
            </a:r>
          </a:p>
        </p:txBody>
      </p:sp>
      <p:sp>
        <p:nvSpPr>
          <p:cNvPr id="4" name="Elipsa 3"/>
          <p:cNvSpPr/>
          <p:nvPr/>
        </p:nvSpPr>
        <p:spPr>
          <a:xfrm>
            <a:off x="3059832" y="3212976"/>
            <a:ext cx="3168352" cy="151216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Severní Evropa</a:t>
            </a:r>
          </a:p>
          <a:p>
            <a:pPr algn="ctr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611560" y="1916832"/>
            <a:ext cx="151216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444208" y="4221088"/>
            <a:ext cx="151216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995936" y="5445224"/>
            <a:ext cx="100811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39552" y="5445224"/>
            <a:ext cx="288032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sem nepatří?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BMW                 Osvětim                Berlínská zeď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Zimní sporty               Lázně                   Alpy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Brambory                                               Škoda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 smtClean="0"/>
              <a:t>Sachrův</a:t>
            </a:r>
            <a:r>
              <a:rPr lang="cs-CZ" dirty="0" smtClean="0"/>
              <a:t> dort           Pivo                    Kreml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771800" y="3212976"/>
            <a:ext cx="3168352" cy="151216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Střední Evropa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BMW                 Osvětim                Berlínská zeď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Zimní sporty               Lázně                   Alpy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Brambory                                               Škoda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Sachrův</a:t>
            </a:r>
            <a:r>
              <a:rPr lang="cs-CZ" dirty="0" smtClean="0"/>
              <a:t> dort           Pivo                    Kreml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771800" y="3212976"/>
            <a:ext cx="3168352" cy="151216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Střední Evropa</a:t>
            </a:r>
          </a:p>
          <a:p>
            <a:pPr algn="ctr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6156176" y="5445224"/>
            <a:ext cx="108012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sem nepatří?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Chorvatsko                 KFOR               Balkánský </a:t>
            </a:r>
            <a:r>
              <a:rPr lang="cs-CZ" dirty="0" err="1" smtClean="0"/>
              <a:t>pol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Černé moře              Jaderské moře          </a:t>
            </a:r>
            <a:r>
              <a:rPr lang="cs-CZ" dirty="0" err="1" smtClean="0"/>
              <a:t>Korčula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Jeskyně                                                Bohaté státy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EU                     </a:t>
            </a:r>
            <a:r>
              <a:rPr lang="cs-CZ" dirty="0" err="1" smtClean="0"/>
              <a:t>Budhismus</a:t>
            </a:r>
            <a:r>
              <a:rPr lang="cs-CZ" dirty="0" smtClean="0"/>
              <a:t>                 Kosovo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915816" y="3284984"/>
            <a:ext cx="3024336" cy="144016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Jihovýchodní Evropa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Chorvatsko                 KFOR               Balkánský </a:t>
            </a:r>
            <a:r>
              <a:rPr lang="cs-CZ" dirty="0" err="1" smtClean="0"/>
              <a:t>pol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Černé moře              Jaderské moře          </a:t>
            </a:r>
            <a:r>
              <a:rPr lang="cs-CZ" dirty="0" err="1" smtClean="0"/>
              <a:t>Korčula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Jeskyně                                                Bohaté státy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EU                     </a:t>
            </a:r>
            <a:r>
              <a:rPr lang="cs-CZ" dirty="0" err="1" smtClean="0"/>
              <a:t>Budhismus</a:t>
            </a:r>
            <a:r>
              <a:rPr lang="cs-CZ" dirty="0" smtClean="0"/>
              <a:t>                 Kosovo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915816" y="3284984"/>
            <a:ext cx="3024336" cy="144016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Jihovýchodní Evropa</a:t>
            </a:r>
          </a:p>
          <a:p>
            <a:pPr algn="ctr"/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95536" y="5373216"/>
            <a:ext cx="648072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987824" y="5445224"/>
            <a:ext cx="165618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300192" y="4221088"/>
            <a:ext cx="1944216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83568" y="3068960"/>
            <a:ext cx="18002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</a:t>
            </a:r>
            <a:r>
              <a:rPr lang="cs-CZ" smtClean="0"/>
              <a:t>sem nepatří?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Černobyl                Nížiny                  SSSR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Dněpr                       Vysoká kvalita života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J.Gagarin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Výhodná </a:t>
            </a:r>
            <a:r>
              <a:rPr lang="cs-CZ" dirty="0" err="1" smtClean="0"/>
              <a:t>geogr</a:t>
            </a:r>
            <a:r>
              <a:rPr lang="cs-CZ" dirty="0" smtClean="0"/>
              <a:t>. poloha      Největší stát světa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Elipsa 3"/>
          <p:cNvSpPr/>
          <p:nvPr/>
        </p:nvSpPr>
        <p:spPr>
          <a:xfrm>
            <a:off x="2771800" y="3356992"/>
            <a:ext cx="3312368" cy="1584176"/>
          </a:xfrm>
          <a:prstGeom prst="ellipse">
            <a:avLst/>
          </a:prstGeom>
          <a:gradFill flip="none" rotWithShape="1">
            <a:gsLst>
              <a:gs pos="0">
                <a:schemeClr val="accent2">
                  <a:shade val="30000"/>
                  <a:satMod val="115000"/>
                </a:schemeClr>
              </a:gs>
              <a:gs pos="50000">
                <a:schemeClr val="accent2">
                  <a:shade val="67500"/>
                  <a:satMod val="115000"/>
                </a:schemeClr>
              </a:gs>
              <a:gs pos="100000">
                <a:schemeClr val="accent2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Východní Evropa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Černobyl                Nížiny                  SSSR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Dněpr                       Vysoká kvalita života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J.Gagarin</a:t>
            </a: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Výhodná </a:t>
            </a:r>
            <a:r>
              <a:rPr lang="cs-CZ" dirty="0" err="1" smtClean="0"/>
              <a:t>geogr</a:t>
            </a:r>
            <a:r>
              <a:rPr lang="cs-CZ" dirty="0" smtClean="0"/>
              <a:t>. poloha      Největší stát světa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771800" y="3356992"/>
            <a:ext cx="3312368" cy="1584176"/>
          </a:xfrm>
          <a:prstGeom prst="ellipse">
            <a:avLst/>
          </a:prstGeom>
          <a:gradFill flip="none" rotWithShape="1">
            <a:gsLst>
              <a:gs pos="0">
                <a:schemeClr val="accent2">
                  <a:shade val="30000"/>
                  <a:satMod val="115000"/>
                </a:schemeClr>
              </a:gs>
              <a:gs pos="50000">
                <a:schemeClr val="accent2">
                  <a:shade val="67500"/>
                  <a:satMod val="115000"/>
                </a:schemeClr>
              </a:gs>
              <a:gs pos="100000">
                <a:schemeClr val="accent2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Východní Evropa</a:t>
            </a:r>
          </a:p>
          <a:p>
            <a:pPr algn="ctr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39552" y="5445224"/>
            <a:ext cx="36724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635896" y="3068960"/>
            <a:ext cx="345638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300</Words>
  <Application>Microsoft Office PowerPoint</Application>
  <PresentationFormat>Předvádění na obrazovce (4:3)</PresentationFormat>
  <Paragraphs>126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Evropa všeobecný přehled</vt:lpstr>
      <vt:lpstr>Co sem nepatří?</vt:lpstr>
      <vt:lpstr>Řešení:</vt:lpstr>
      <vt:lpstr>Co sem nepatří?</vt:lpstr>
      <vt:lpstr>Řešení:</vt:lpstr>
      <vt:lpstr>Co sem nepatří?</vt:lpstr>
      <vt:lpstr>Řešení:</vt:lpstr>
      <vt:lpstr>Co sem nepatří?</vt:lpstr>
      <vt:lpstr>Řešení:</vt:lpstr>
      <vt:lpstr>Co sem nepatří?</vt:lpstr>
      <vt:lpstr>Řešení:</vt:lpstr>
      <vt:lpstr>Co sem nepatří?</vt:lpstr>
      <vt:lpstr>Řešení: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všeobecný přehled</dc:title>
  <dc:creator>Jana</dc:creator>
  <cp:lastModifiedBy>pc</cp:lastModifiedBy>
  <cp:revision>42</cp:revision>
  <dcterms:created xsi:type="dcterms:W3CDTF">2012-05-08T18:36:08Z</dcterms:created>
  <dcterms:modified xsi:type="dcterms:W3CDTF">2013-01-12T23:17:33Z</dcterms:modified>
</cp:coreProperties>
</file>