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8" r:id="rId4"/>
    <p:sldId id="259" r:id="rId5"/>
    <p:sldId id="260" r:id="rId6"/>
    <p:sldId id="265" r:id="rId7"/>
    <p:sldId id="267" r:id="rId8"/>
    <p:sldId id="266" r:id="rId9"/>
    <p:sldId id="264" r:id="rId10"/>
    <p:sldId id="268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1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4F6FE-F1E2-4789-8EBB-D6DF71651FFE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10BE2B51-9BC6-4082-BCA3-9073C27528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4F6FE-F1E2-4789-8EBB-D6DF71651FFE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2B51-9BC6-4082-BCA3-9073C27528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4F6FE-F1E2-4789-8EBB-D6DF71651FFE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10BE2B51-9BC6-4082-BCA3-9073C27528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4F6FE-F1E2-4789-8EBB-D6DF71651FFE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2B51-9BC6-4082-BCA3-9073C27528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4F6FE-F1E2-4789-8EBB-D6DF71651FFE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2B51-9BC6-4082-BCA3-9073C27528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4F6FE-F1E2-4789-8EBB-D6DF71651FFE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2B51-9BC6-4082-BCA3-9073C27528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4F6FE-F1E2-4789-8EBB-D6DF71651FFE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2B51-9BC6-4082-BCA3-9073C27528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4F6FE-F1E2-4789-8EBB-D6DF71651FFE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2B51-9BC6-4082-BCA3-9073C27528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4F6FE-F1E2-4789-8EBB-D6DF71651FFE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10BE2B51-9BC6-4082-BCA3-9073C275281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4F6FE-F1E2-4789-8EBB-D6DF71651FFE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2B51-9BC6-4082-BCA3-9073C27528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4F6FE-F1E2-4789-8EBB-D6DF71651FFE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E2B51-9BC6-4082-BCA3-9073C275281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854F6FE-F1E2-4789-8EBB-D6DF71651FFE}" type="datetimeFigureOut">
              <a:rPr lang="cs-CZ" smtClean="0"/>
              <a:pPr/>
              <a:t>8.1.2013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10BE2B51-9BC6-4082-BCA3-9073C275281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ravelpod.com/traveler-iq/europe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b/b7/Europe_topography_map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accent3"/>
              </a:buClr>
              <a:defRPr/>
            </a:pPr>
            <a:r>
              <a:rPr lang="cs-CZ" sz="1400" cap="all" dirty="0" smtClean="0"/>
              <a:t> Číslo projektu:</a:t>
            </a:r>
            <a:r>
              <a:rPr lang="cs-CZ" sz="1400" dirty="0" smtClean="0"/>
              <a:t>			   1.4 OPVK</a:t>
            </a:r>
            <a:endParaRPr lang="cs-CZ" sz="1400" cap="all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Autor</a:t>
            </a:r>
            <a:r>
              <a:rPr lang="cs-CZ" sz="1400" cap="all" dirty="0"/>
              <a:t>:	</a:t>
            </a:r>
            <a:r>
              <a:rPr lang="cs-CZ" sz="1400" dirty="0"/>
              <a:t>		</a:t>
            </a:r>
            <a:r>
              <a:rPr lang="cs-CZ" sz="1400" dirty="0" smtClean="0"/>
              <a:t>                 </a:t>
            </a:r>
            <a:r>
              <a:rPr lang="cs-CZ" sz="1400" dirty="0"/>
              <a:t>	</a:t>
            </a:r>
            <a:r>
              <a:rPr lang="cs-CZ" sz="1400" dirty="0" smtClean="0"/>
              <a:t>  Mgr. Jana </a:t>
            </a:r>
            <a:r>
              <a:rPr lang="cs-CZ" sz="1400" dirty="0" err="1" smtClean="0"/>
              <a:t>Neugebauerová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Název:			</a:t>
            </a:r>
            <a:r>
              <a:rPr lang="cs-CZ" sz="1400" cap="all" dirty="0" smtClean="0"/>
              <a:t>                         VY_32_INOVACE_03_Evropa-státy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Ročník:</a:t>
            </a:r>
            <a:r>
              <a:rPr lang="cs-CZ" sz="1400" dirty="0"/>
              <a:t>			</a:t>
            </a:r>
            <a:r>
              <a:rPr lang="cs-CZ" sz="1400" dirty="0" smtClean="0"/>
              <a:t>  8. </a:t>
            </a:r>
            <a:r>
              <a:rPr lang="cs-CZ" sz="1400" dirty="0"/>
              <a:t>ročník ZŠ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Vzdělávací oblast:</a:t>
            </a:r>
            <a:r>
              <a:rPr lang="cs-CZ" sz="1400" dirty="0"/>
              <a:t>		</a:t>
            </a:r>
            <a:r>
              <a:rPr lang="cs-CZ" sz="1400" dirty="0" smtClean="0"/>
              <a:t>  Člověk </a:t>
            </a:r>
            <a:r>
              <a:rPr lang="cs-CZ" sz="1400" dirty="0"/>
              <a:t>a </a:t>
            </a:r>
            <a:r>
              <a:rPr lang="cs-CZ" sz="1400" dirty="0" smtClean="0"/>
              <a:t>příroda 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Vzdělávací obor:</a:t>
            </a:r>
            <a:r>
              <a:rPr lang="cs-CZ" sz="1400" dirty="0"/>
              <a:t>		 </a:t>
            </a:r>
            <a:r>
              <a:rPr lang="cs-CZ" sz="1400" dirty="0" smtClean="0"/>
              <a:t>                         Zeměpis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Tematický okruh:</a:t>
            </a:r>
            <a:r>
              <a:rPr lang="cs-CZ" sz="1400" dirty="0"/>
              <a:t>		 </a:t>
            </a:r>
            <a:r>
              <a:rPr lang="cs-CZ" sz="1400" dirty="0" smtClean="0"/>
              <a:t>                         Evropa</a:t>
            </a:r>
            <a:endParaRPr lang="cs-CZ" sz="1400" dirty="0"/>
          </a:p>
          <a:p>
            <a:pPr>
              <a:buClr>
                <a:schemeClr val="accent3"/>
              </a:buClr>
              <a:defRPr/>
            </a:pPr>
            <a:r>
              <a:rPr lang="cs-CZ" sz="1400" cap="all" dirty="0"/>
              <a:t>Téma:	</a:t>
            </a:r>
            <a:r>
              <a:rPr lang="cs-CZ" sz="1400" cap="all" dirty="0" smtClean="0"/>
              <a:t>                                                                        </a:t>
            </a:r>
            <a:r>
              <a:rPr lang="cs-CZ" sz="1400" dirty="0" smtClean="0"/>
              <a:t>Evropa- </a:t>
            </a:r>
            <a:r>
              <a:rPr lang="cs-CZ" sz="1400" dirty="0" smtClean="0"/>
              <a:t>státy</a:t>
            </a:r>
            <a:endParaRPr lang="cs-CZ" sz="1400" cap="all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 smtClean="0"/>
              <a:t>KLÍČOVÁ SLOVA:                     </a:t>
            </a:r>
            <a:r>
              <a:rPr lang="cs-CZ" sz="1400" dirty="0"/>
              <a:t>		</a:t>
            </a:r>
            <a:r>
              <a:rPr lang="cs-CZ" sz="1400" dirty="0" smtClean="0"/>
              <a:t>   </a:t>
            </a:r>
            <a:r>
              <a:rPr lang="cs-CZ" sz="1400" dirty="0" smtClean="0"/>
              <a:t>Označ, vypiš státy,  procvičování</a:t>
            </a:r>
            <a:r>
              <a:rPr lang="cs-CZ" sz="1400" cap="all" dirty="0"/>
              <a:t>	</a:t>
            </a:r>
            <a:r>
              <a:rPr lang="cs-CZ" sz="1400" dirty="0"/>
              <a:t>	</a:t>
            </a:r>
            <a:r>
              <a:rPr lang="cs-CZ" sz="1400" dirty="0" smtClean="0"/>
              <a:t>                           </a:t>
            </a:r>
            <a:endParaRPr lang="cs-CZ" sz="1400" dirty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sz="1400" cap="all" dirty="0"/>
              <a:t>Vytvořeno:</a:t>
            </a:r>
            <a:r>
              <a:rPr lang="cs-CZ" sz="1400" dirty="0"/>
              <a:t> 		</a:t>
            </a:r>
            <a:r>
              <a:rPr lang="cs-CZ" sz="1400" dirty="0" smtClean="0"/>
              <a:t>                          5.5. </a:t>
            </a:r>
            <a:r>
              <a:rPr lang="cs-CZ" sz="1400" dirty="0" smtClean="0"/>
              <a:t>2012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sz="1400" dirty="0"/>
          </a:p>
          <a:p>
            <a:pPr>
              <a:buClr>
                <a:schemeClr val="accent3"/>
              </a:buClr>
              <a:defRPr/>
            </a:pPr>
            <a:r>
              <a:rPr lang="cs-CZ" sz="1400" cap="all" dirty="0"/>
              <a:t>Anotace:</a:t>
            </a:r>
            <a:r>
              <a:rPr lang="cs-CZ" sz="1400" dirty="0"/>
              <a:t>			</a:t>
            </a:r>
            <a:r>
              <a:rPr lang="cs-CZ" sz="1400" dirty="0" smtClean="0">
                <a:latin typeface="Calibri" pitchFamily="34" charset="0"/>
              </a:rPr>
              <a:t>  Prezentace je určena pro práci na interaktivní tabuli. Žáci si procvičí orientaci v mapě Evropy.</a:t>
            </a:r>
            <a:r>
              <a:rPr lang="cs-CZ" sz="1400" cap="all" dirty="0" smtClean="0"/>
              <a:t> </a:t>
            </a:r>
            <a:endParaRPr lang="cs-CZ" sz="1400" dirty="0">
              <a:latin typeface="Calibri" pitchFamily="34" charset="0"/>
            </a:endParaRPr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157192"/>
            <a:ext cx="82804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Nadpis 5"/>
          <p:cNvGrpSpPr>
            <a:grpSpLocks noGrp="1"/>
          </p:cNvGrpSpPr>
          <p:nvPr>
            <p:ph type="title"/>
          </p:nvPr>
        </p:nvGrpSpPr>
        <p:grpSpPr>
          <a:xfrm>
            <a:off x="914400" y="274638"/>
            <a:ext cx="7772400" cy="1143000"/>
            <a:chOff x="827088" y="510421"/>
            <a:chExt cx="7374992" cy="1107996"/>
          </a:xfrm>
        </p:grpSpPr>
        <p:pic>
          <p:nvPicPr>
            <p:cNvPr id="7" name="Picture 4" descr="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27088" y="549275"/>
              <a:ext cx="1766887" cy="1054100"/>
            </a:xfrm>
            <a:prstGeom prst="rect">
              <a:avLst/>
            </a:prstGeom>
            <a:noFill/>
          </p:spPr>
        </p:pic>
        <p:sp>
          <p:nvSpPr>
            <p:cNvPr id="8" name="Rectangle 5"/>
            <p:cNvSpPr>
              <a:spLocks noChangeArrowheads="1"/>
            </p:cNvSpPr>
            <p:nvPr/>
          </p:nvSpPr>
          <p:spPr bwMode="auto">
            <a:xfrm>
              <a:off x="972087" y="510421"/>
              <a:ext cx="7229993" cy="1107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/>
              <a:r>
                <a:rPr lang="cs-CZ" dirty="0"/>
                <a:t>                                     </a:t>
              </a:r>
              <a:r>
                <a:rPr lang="cs-CZ" sz="1600" b="1" dirty="0"/>
                <a:t>Základní  škola a mateřská škola </a:t>
              </a:r>
              <a:r>
                <a:rPr lang="cs-CZ" sz="1600" b="1" dirty="0" err="1"/>
                <a:t>J.A.Komenského</a:t>
              </a:r>
              <a:endParaRPr lang="cs-CZ" sz="1600" dirty="0"/>
            </a:p>
            <a:p>
              <a:pPr algn="ctr"/>
              <a:r>
                <a:rPr lang="cs-CZ" sz="1600" b="1" dirty="0"/>
                <a:t>                                                          v Novém  </a:t>
              </a:r>
              <a:r>
                <a:rPr lang="cs-CZ" sz="1600" b="1" dirty="0" err="1"/>
                <a:t>Strašecí</a:t>
              </a:r>
              <a:r>
                <a:rPr lang="cs-CZ" sz="1600" dirty="0"/>
                <a:t>                     </a:t>
              </a:r>
            </a:p>
            <a:p>
              <a:pPr algn="ctr"/>
              <a:r>
                <a:rPr lang="cs-CZ" sz="1600" dirty="0"/>
                <a:t>                                                  Komenského nám. 209, 271 01 Nové </a:t>
              </a:r>
              <a:r>
                <a:rPr lang="cs-CZ" sz="1600" dirty="0" err="1"/>
                <a:t>Strašecí</a:t>
              </a:r>
              <a:endParaRPr lang="cs-CZ" sz="1600" dirty="0"/>
            </a:p>
            <a:p>
              <a:pPr algn="ctr"/>
              <a:r>
                <a:rPr lang="cs-CZ" sz="1600" dirty="0" smtClean="0"/>
                <a:t>                                                tel. 311 240 401, 311 240 400, email: </a:t>
              </a:r>
              <a:r>
                <a:rPr lang="cs-CZ" sz="1600" dirty="0" err="1" smtClean="0"/>
                <a:t>zsnovstra</a:t>
              </a:r>
              <a:r>
                <a:rPr lang="cs-CZ" sz="1600" dirty="0" smtClean="0"/>
                <a:t>@email.</a:t>
              </a:r>
              <a:r>
                <a:rPr lang="cs-CZ" sz="1600" dirty="0" err="1" smtClean="0"/>
                <a:t>cz</a:t>
              </a:r>
              <a:r>
                <a:rPr lang="cs-CZ" sz="1600" dirty="0" smtClean="0"/>
                <a:t> </a:t>
              </a:r>
              <a:endParaRPr lang="cs-CZ" sz="1600" dirty="0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Práce s atlasem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Evropa- státy</a:t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ransition>
    <p:check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Označ  a vypiš vnitrozemské státy Evropy</a:t>
            </a:r>
            <a:endParaRPr lang="cs-CZ" dirty="0"/>
          </a:p>
        </p:txBody>
      </p:sp>
      <p:pic>
        <p:nvPicPr>
          <p:cNvPr id="4" name="Zástupný symbol pro obsah 3" descr="Europe_topography_map.pn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899592" y="1412776"/>
            <a:ext cx="6742021" cy="5192120"/>
          </a:xfrm>
          <a:scene3d>
            <a:camera prst="perspectiveFront"/>
            <a:lightRig rig="threePt" dir="t"/>
          </a:scene3d>
        </p:spPr>
      </p:pic>
    </p:spTree>
  </p:cSld>
  <p:clrMapOvr>
    <a:masterClrMapping/>
  </p:clrMapOvr>
  <p:transition>
    <p:check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pic>
        <p:nvPicPr>
          <p:cNvPr id="4" name="Zástupný symbol pro obsah 3" descr="Europe_topography_map.pn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827584" y="1268760"/>
            <a:ext cx="6696744" cy="5256584"/>
          </a:xfrm>
          <a:solidFill>
            <a:schemeClr val="tx2">
              <a:alpha val="69000"/>
            </a:schemeClr>
          </a:solidFill>
          <a:ln>
            <a:solidFill>
              <a:schemeClr val="tx1"/>
            </a:solidFill>
          </a:ln>
          <a:scene3d>
            <a:camera prst="perspectiveFront"/>
            <a:lightRig rig="threePt" dir="t"/>
          </a:scene3d>
        </p:spPr>
      </p:pic>
      <p:sp>
        <p:nvSpPr>
          <p:cNvPr id="7" name="Prstenec 6"/>
          <p:cNvSpPr/>
          <p:nvPr/>
        </p:nvSpPr>
        <p:spPr>
          <a:xfrm>
            <a:off x="3563888" y="4293096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Prstenec 7"/>
          <p:cNvSpPr/>
          <p:nvPr/>
        </p:nvSpPr>
        <p:spPr>
          <a:xfrm>
            <a:off x="4067944" y="4437112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Prstenec 8"/>
          <p:cNvSpPr/>
          <p:nvPr/>
        </p:nvSpPr>
        <p:spPr>
          <a:xfrm>
            <a:off x="4860032" y="4581128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Prstenec 9"/>
          <p:cNvSpPr/>
          <p:nvPr/>
        </p:nvSpPr>
        <p:spPr>
          <a:xfrm>
            <a:off x="4572000" y="3717032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Prstenec 10"/>
          <p:cNvSpPr/>
          <p:nvPr/>
        </p:nvSpPr>
        <p:spPr>
          <a:xfrm>
            <a:off x="3347864" y="5085184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Prstenec 11"/>
          <p:cNvSpPr/>
          <p:nvPr/>
        </p:nvSpPr>
        <p:spPr>
          <a:xfrm>
            <a:off x="3275856" y="5373216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Prstenec 12"/>
          <p:cNvSpPr/>
          <p:nvPr/>
        </p:nvSpPr>
        <p:spPr>
          <a:xfrm>
            <a:off x="2123728" y="5157192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Prstenec 13"/>
          <p:cNvSpPr/>
          <p:nvPr/>
        </p:nvSpPr>
        <p:spPr>
          <a:xfrm>
            <a:off x="2915816" y="4653136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5" name="Prstenec 14"/>
          <p:cNvSpPr/>
          <p:nvPr/>
        </p:nvSpPr>
        <p:spPr>
          <a:xfrm>
            <a:off x="2699792" y="4293096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Prstenec 15"/>
          <p:cNvSpPr/>
          <p:nvPr/>
        </p:nvSpPr>
        <p:spPr>
          <a:xfrm>
            <a:off x="4283968" y="5733256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652120" y="1124744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9" name="Prstenec 18"/>
          <p:cNvSpPr/>
          <p:nvPr/>
        </p:nvSpPr>
        <p:spPr>
          <a:xfrm>
            <a:off x="3419872" y="4509120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Prstenec 19"/>
          <p:cNvSpPr/>
          <p:nvPr/>
        </p:nvSpPr>
        <p:spPr>
          <a:xfrm>
            <a:off x="2699792" y="4797152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Prstenec 21"/>
          <p:cNvSpPr/>
          <p:nvPr/>
        </p:nvSpPr>
        <p:spPr>
          <a:xfrm>
            <a:off x="3923928" y="4653136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Prstenec 22"/>
          <p:cNvSpPr/>
          <p:nvPr/>
        </p:nvSpPr>
        <p:spPr>
          <a:xfrm>
            <a:off x="4139952" y="5157192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Prstenec 23"/>
          <p:cNvSpPr/>
          <p:nvPr/>
        </p:nvSpPr>
        <p:spPr>
          <a:xfrm>
            <a:off x="4211960" y="5229200"/>
            <a:ext cx="288032" cy="144016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check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Andorra</a:t>
            </a:r>
          </a:p>
          <a:p>
            <a:r>
              <a:rPr lang="cs-CZ" dirty="0" smtClean="0"/>
              <a:t> Lucembursko</a:t>
            </a:r>
          </a:p>
          <a:p>
            <a:r>
              <a:rPr lang="cs-CZ" dirty="0" smtClean="0"/>
              <a:t> Lichtenštejnsko</a:t>
            </a:r>
          </a:p>
          <a:p>
            <a:r>
              <a:rPr lang="cs-CZ" dirty="0" smtClean="0"/>
              <a:t> Švýcarsko</a:t>
            </a:r>
          </a:p>
          <a:p>
            <a:r>
              <a:rPr lang="cs-CZ" dirty="0" smtClean="0"/>
              <a:t> Rakousko</a:t>
            </a:r>
          </a:p>
          <a:p>
            <a:r>
              <a:rPr lang="cs-CZ" dirty="0" smtClean="0"/>
              <a:t> San Marino</a:t>
            </a:r>
          </a:p>
          <a:p>
            <a:r>
              <a:rPr lang="cs-CZ" dirty="0" smtClean="0"/>
              <a:t>Vatikán</a:t>
            </a:r>
          </a:p>
          <a:p>
            <a:r>
              <a:rPr lang="cs-CZ" dirty="0" smtClean="0"/>
              <a:t> ČR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Slovensko</a:t>
            </a:r>
          </a:p>
          <a:p>
            <a:r>
              <a:rPr lang="cs-CZ" dirty="0" smtClean="0"/>
              <a:t> Maďarsko</a:t>
            </a:r>
          </a:p>
          <a:p>
            <a:r>
              <a:rPr lang="cs-CZ" dirty="0" smtClean="0"/>
              <a:t> Srbsko</a:t>
            </a:r>
          </a:p>
          <a:p>
            <a:r>
              <a:rPr lang="cs-CZ" dirty="0" smtClean="0"/>
              <a:t> Kosovo</a:t>
            </a:r>
          </a:p>
          <a:p>
            <a:r>
              <a:rPr lang="cs-CZ" dirty="0" smtClean="0"/>
              <a:t> Makedonie</a:t>
            </a:r>
          </a:p>
          <a:p>
            <a:r>
              <a:rPr lang="cs-CZ" dirty="0" smtClean="0"/>
              <a:t> Moldavsko</a:t>
            </a:r>
          </a:p>
          <a:p>
            <a:r>
              <a:rPr lang="cs-CZ" dirty="0" smtClean="0"/>
              <a:t> Bělorusko</a:t>
            </a:r>
            <a:endParaRPr lang="cs-CZ" dirty="0"/>
          </a:p>
        </p:txBody>
      </p:sp>
    </p:spTree>
  </p:cSld>
  <p:clrMapOvr>
    <a:masterClrMapping/>
  </p:clrMapOvr>
  <p:transition>
    <p:check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Vyznač státy Severní Evropy</a:t>
            </a:r>
            <a:endParaRPr lang="cs-CZ" dirty="0"/>
          </a:p>
        </p:txBody>
      </p:sp>
      <p:pic>
        <p:nvPicPr>
          <p:cNvPr id="7" name="Zástupný symbol pro obsah 3" descr="Europe_topography_map.pn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990725" y="1447800"/>
            <a:ext cx="5619750" cy="4572000"/>
          </a:xfrm>
          <a:scene3d>
            <a:camera prst="perspectiveFront"/>
            <a:lightRig rig="threePt" dir="t"/>
          </a:scene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pic>
        <p:nvPicPr>
          <p:cNvPr id="4" name="Zástupný symbol pro obsah 3" descr="Europe_topography_map.pn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1990725" y="1447800"/>
            <a:ext cx="5619750" cy="4572000"/>
          </a:xfrm>
          <a:scene3d>
            <a:camera prst="perspectiveFront"/>
            <a:lightRig rig="threePt" dir="t"/>
          </a:scene3d>
        </p:spPr>
      </p:pic>
      <p:sp>
        <p:nvSpPr>
          <p:cNvPr id="5" name="Vývojový diagram: spojka 4"/>
          <p:cNvSpPr/>
          <p:nvPr/>
        </p:nvSpPr>
        <p:spPr>
          <a:xfrm>
            <a:off x="2627784" y="1844824"/>
            <a:ext cx="241176" cy="2411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spojka 5"/>
          <p:cNvSpPr/>
          <p:nvPr/>
        </p:nvSpPr>
        <p:spPr>
          <a:xfrm>
            <a:off x="3923928" y="2708920"/>
            <a:ext cx="241176" cy="2411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4283968" y="2924944"/>
            <a:ext cx="241176" cy="2411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4860032" y="2492896"/>
            <a:ext cx="241176" cy="2411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3923928" y="3284984"/>
            <a:ext cx="241176" cy="24117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Urči, které státy se skrývají pod čísly</a:t>
            </a:r>
            <a:endParaRPr lang="cs-CZ" dirty="0"/>
          </a:p>
        </p:txBody>
      </p:sp>
      <p:pic>
        <p:nvPicPr>
          <p:cNvPr id="4" name="Zástupný symbol pro obsah 3" descr="Europe_topography_map.png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2051720" y="1484784"/>
            <a:ext cx="5619750" cy="4572000"/>
          </a:xfrm>
          <a:scene3d>
            <a:camera prst="perspectiveFront"/>
            <a:lightRig rig="threePt" dir="t"/>
          </a:scene3d>
        </p:spPr>
      </p:pic>
      <p:sp>
        <p:nvSpPr>
          <p:cNvPr id="5" name="TextovéPole 4"/>
          <p:cNvSpPr txBox="1"/>
          <p:nvPr/>
        </p:nvSpPr>
        <p:spPr>
          <a:xfrm>
            <a:off x="2627784" y="184482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67744" y="4869160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48064" y="544522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95936" y="3284984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64088" y="3933056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1. Island</a:t>
            </a:r>
          </a:p>
          <a:p>
            <a:r>
              <a:rPr lang="cs-CZ" dirty="0" smtClean="0"/>
              <a:t>2. Portugalsko</a:t>
            </a:r>
          </a:p>
          <a:p>
            <a:r>
              <a:rPr lang="cs-CZ" dirty="0" smtClean="0"/>
              <a:t>3. Řecko</a:t>
            </a:r>
          </a:p>
          <a:p>
            <a:r>
              <a:rPr lang="cs-CZ" dirty="0" smtClean="0"/>
              <a:t>4. Dánsko</a:t>
            </a:r>
          </a:p>
          <a:p>
            <a:r>
              <a:rPr lang="cs-CZ" dirty="0" smtClean="0"/>
              <a:t>5. Ukrajina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Procvičování na internetu: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travelpod.com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traveler</a:t>
            </a:r>
            <a:r>
              <a:rPr lang="cs-CZ" dirty="0" smtClean="0">
                <a:hlinkClick r:id="rId2"/>
              </a:rPr>
              <a:t>-iq/</a:t>
            </a:r>
            <a:r>
              <a:rPr lang="cs-CZ" dirty="0" err="1" smtClean="0">
                <a:hlinkClick r:id="rId2"/>
              </a:rPr>
              <a:t>europe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1600" dirty="0" smtClean="0"/>
              <a:t>Topografická mapa Evropy. In: </a:t>
            </a:r>
            <a:r>
              <a:rPr lang="cs-CZ" sz="1600" i="1" dirty="0" err="1" smtClean="0"/>
              <a:t>Wikipedia</a:t>
            </a:r>
            <a:r>
              <a:rPr lang="cs-CZ" sz="1600" i="1" dirty="0" smtClean="0"/>
              <a:t>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San </a:t>
            </a:r>
            <a:r>
              <a:rPr lang="cs-CZ" sz="1600" dirty="0" err="1" smtClean="0"/>
              <a:t>Francisco</a:t>
            </a:r>
            <a:r>
              <a:rPr lang="cs-CZ" sz="1600" dirty="0" smtClean="0"/>
              <a:t> (CA): </a:t>
            </a:r>
            <a:r>
              <a:rPr lang="cs-CZ" sz="1600" dirty="0" err="1" smtClean="0"/>
              <a:t>Wikimedia</a:t>
            </a:r>
            <a:r>
              <a:rPr lang="cs-CZ" sz="1600" dirty="0" smtClean="0"/>
              <a:t>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2006, 12.6.2008, 08:41 [cit. 2012-05-4]. Dostupné z: </a:t>
            </a:r>
            <a:r>
              <a:rPr lang="cs-CZ" sz="1600" dirty="0" smtClean="0">
                <a:hlinkClick r:id="rId2"/>
              </a:rPr>
              <a:t>http</a:t>
            </a:r>
            <a:r>
              <a:rPr lang="cs-CZ" sz="1600" smtClean="0">
                <a:hlinkClick r:id="rId2"/>
              </a:rPr>
              <a:t>://upload.wikimedia.org/wikipedia/commons/b/b7/Europe_topography_map.png</a:t>
            </a:r>
            <a:endParaRPr lang="cs-CZ" sz="1600" smtClean="0"/>
          </a:p>
          <a:p>
            <a:pPr>
              <a:buNone/>
            </a:pPr>
            <a:endParaRPr lang="cs-CZ" sz="1600" dirty="0" smtClean="0"/>
          </a:p>
          <a:p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109</TotalTime>
  <Words>162</Words>
  <Application>Microsoft Office PowerPoint</Application>
  <PresentationFormat>Předvádění na obrazovce (4:3)</PresentationFormat>
  <Paragraphs>55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Snímek 1</vt:lpstr>
      <vt:lpstr>Evropa- státy </vt:lpstr>
      <vt:lpstr>Označ  a vypiš vnitrozemské státy Evropy</vt:lpstr>
      <vt:lpstr>Řešení:</vt:lpstr>
      <vt:lpstr>Řešení:</vt:lpstr>
      <vt:lpstr>Vyznač státy Severní Evropy</vt:lpstr>
      <vt:lpstr>Řešení</vt:lpstr>
      <vt:lpstr>Urči, které státy se skrývají pod čísly</vt:lpstr>
      <vt:lpstr>Řešení</vt:lpstr>
      <vt:lpstr>Procvičování na internetu:</vt:lpstr>
      <vt:lpstr>Zdroje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Evropa</dc:title>
  <dc:creator>Jana</dc:creator>
  <cp:lastModifiedBy>Jana</cp:lastModifiedBy>
  <cp:revision>21</cp:revision>
  <dcterms:created xsi:type="dcterms:W3CDTF">2012-04-04T18:55:34Z</dcterms:created>
  <dcterms:modified xsi:type="dcterms:W3CDTF">2013-01-08T19:21:49Z</dcterms:modified>
</cp:coreProperties>
</file>