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</p:sldMasterIdLst>
  <p:notesMasterIdLst>
    <p:notesMasterId r:id="rId12"/>
  </p:notesMasterIdLst>
  <p:sldIdLst>
    <p:sldId id="265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6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2" d="100"/>
          <a:sy n="42" d="100"/>
        </p:scale>
        <p:origin x="-1122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C88F59B-686B-4BD8-90C8-27EB4F42EFAB}" type="datetimeFigureOut">
              <a:rPr lang="cs-CZ" smtClean="0"/>
              <a:pPr/>
              <a:t>8.1.2013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92D6628-06CB-411A-A327-772D2EF8D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2D6628-06CB-411A-A327-772D2EF8DE2E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A81683C3-E022-456B-A9BB-687FC4DAEA51}" type="datetimeFigureOut">
              <a:rPr lang="cs-CZ" smtClean="0"/>
              <a:pPr/>
              <a:t>8.1.2013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8941F0CF-761B-4921-9997-70DA6DB9D2C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81683C3-E022-456B-A9BB-687FC4DAEA51}" type="datetimeFigureOut">
              <a:rPr lang="cs-CZ" smtClean="0"/>
              <a:pPr/>
              <a:t>8.1.2013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941F0CF-761B-4921-9997-70DA6DB9D2C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81683C3-E022-456B-A9BB-687FC4DAEA51}" type="datetimeFigureOut">
              <a:rPr lang="cs-CZ" smtClean="0"/>
              <a:pPr/>
              <a:t>8.1.2013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941F0CF-761B-4921-9997-70DA6DB9D2C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81683C3-E022-456B-A9BB-687FC4DAEA51}" type="datetimeFigureOut">
              <a:rPr lang="cs-CZ" smtClean="0"/>
              <a:pPr/>
              <a:t>8.1.2013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941F0CF-761B-4921-9997-70DA6DB9D2C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81683C3-E022-456B-A9BB-687FC4DAEA51}" type="datetimeFigureOut">
              <a:rPr lang="cs-CZ" smtClean="0"/>
              <a:pPr/>
              <a:t>8.1.2013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941F0CF-761B-4921-9997-70DA6DB9D2C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81683C3-E022-456B-A9BB-687FC4DAEA51}" type="datetimeFigureOut">
              <a:rPr lang="cs-CZ" smtClean="0"/>
              <a:pPr/>
              <a:t>8.1.2013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941F0CF-761B-4921-9997-70DA6DB9D2C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81683C3-E022-456B-A9BB-687FC4DAEA51}" type="datetimeFigureOut">
              <a:rPr lang="cs-CZ" smtClean="0"/>
              <a:pPr/>
              <a:t>8.1.2013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941F0CF-761B-4921-9997-70DA6DB9D2C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A81683C3-E022-456B-A9BB-687FC4DAEA51}" type="datetimeFigureOut">
              <a:rPr lang="cs-CZ" smtClean="0"/>
              <a:pPr/>
              <a:t>8.1.2013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941F0CF-761B-4921-9997-70DA6DB9D2C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A81683C3-E022-456B-A9BB-687FC4DAEA51}" type="datetimeFigureOut">
              <a:rPr lang="cs-CZ" smtClean="0"/>
              <a:pPr/>
              <a:t>8.1.2013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8941F0CF-761B-4921-9997-70DA6DB9D2C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81683C3-E022-456B-A9BB-687FC4DAEA51}" type="datetimeFigureOut">
              <a:rPr lang="cs-CZ" smtClean="0"/>
              <a:pPr/>
              <a:t>8.1.2013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941F0CF-761B-4921-9997-70DA6DB9D2C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81683C3-E022-456B-A9BB-687FC4DAEA51}" type="datetimeFigureOut">
              <a:rPr lang="cs-CZ" smtClean="0"/>
              <a:pPr/>
              <a:t>8.1.2013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941F0CF-761B-4921-9997-70DA6DB9D2C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A81683C3-E022-456B-A9BB-687FC4DAEA51}" type="datetimeFigureOut">
              <a:rPr lang="cs-CZ" smtClean="0"/>
              <a:pPr/>
              <a:t>8.1.2013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8941F0CF-761B-4921-9997-70DA6DB9D2C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274320" indent="-274320"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1100" cap="all" dirty="0" smtClean="0"/>
              <a:t>Číslo projektu:</a:t>
            </a:r>
            <a:r>
              <a:rPr lang="cs-CZ" sz="1100" dirty="0" smtClean="0"/>
              <a:t>			      1.4 OPVK</a:t>
            </a:r>
          </a:p>
          <a:p>
            <a:pPr marL="274320" indent="-274320"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1100" cap="all" dirty="0" smtClean="0"/>
              <a:t>Autor</a:t>
            </a:r>
            <a:r>
              <a:rPr lang="cs-CZ" sz="1100" cap="all" dirty="0"/>
              <a:t>:	</a:t>
            </a:r>
            <a:r>
              <a:rPr lang="cs-CZ" sz="1100" dirty="0"/>
              <a:t>			</a:t>
            </a:r>
            <a:r>
              <a:rPr lang="cs-CZ" sz="1100" dirty="0" smtClean="0"/>
              <a:t>     Mgr. Jana </a:t>
            </a:r>
            <a:r>
              <a:rPr lang="cs-CZ" sz="1100" dirty="0" err="1" smtClean="0"/>
              <a:t>Neugebauerová</a:t>
            </a:r>
            <a:endParaRPr lang="cs-CZ" sz="1100" dirty="0"/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1100" cap="all" dirty="0"/>
              <a:t>Název:			</a:t>
            </a:r>
            <a:r>
              <a:rPr lang="cs-CZ" sz="1100" cap="all" dirty="0" smtClean="0"/>
              <a:t>                          VY_32_INOVACE_04_Evropa-oblasti</a:t>
            </a:r>
            <a:endParaRPr lang="cs-CZ" sz="1100" dirty="0"/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1100" cap="all" dirty="0"/>
              <a:t>Ročník:</a:t>
            </a:r>
            <a:r>
              <a:rPr lang="cs-CZ" sz="1100" dirty="0"/>
              <a:t>			</a:t>
            </a:r>
            <a:r>
              <a:rPr lang="cs-CZ" sz="1100" dirty="0" smtClean="0"/>
              <a:t>                          8. </a:t>
            </a:r>
            <a:r>
              <a:rPr lang="cs-CZ" sz="1100" dirty="0"/>
              <a:t>ročník ZŠ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1100" cap="all" dirty="0"/>
              <a:t>Vzdělávací oblast:</a:t>
            </a:r>
            <a:r>
              <a:rPr lang="cs-CZ" sz="1100" dirty="0"/>
              <a:t>		</a:t>
            </a:r>
            <a:r>
              <a:rPr lang="cs-CZ" sz="1100" dirty="0" smtClean="0"/>
              <a:t>                          Člověk </a:t>
            </a:r>
            <a:r>
              <a:rPr lang="cs-CZ" sz="1100" dirty="0"/>
              <a:t>a </a:t>
            </a:r>
            <a:r>
              <a:rPr lang="cs-CZ" sz="1100" dirty="0" smtClean="0"/>
              <a:t>příroda </a:t>
            </a:r>
            <a:endParaRPr lang="cs-CZ" sz="1100" dirty="0"/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1100" cap="all" dirty="0"/>
              <a:t>Vzdělávací obor:</a:t>
            </a:r>
            <a:r>
              <a:rPr lang="cs-CZ" sz="1100" dirty="0"/>
              <a:t>		 </a:t>
            </a:r>
            <a:r>
              <a:rPr lang="cs-CZ" sz="1100" dirty="0" smtClean="0"/>
              <a:t>                         Zeměpis</a:t>
            </a:r>
            <a:endParaRPr lang="cs-CZ" sz="1100" dirty="0"/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1100" cap="all" dirty="0"/>
              <a:t>Tematický okruh:</a:t>
            </a:r>
            <a:r>
              <a:rPr lang="cs-CZ" sz="1100" dirty="0"/>
              <a:t>		 </a:t>
            </a:r>
            <a:r>
              <a:rPr lang="cs-CZ" sz="1100" dirty="0" smtClean="0"/>
              <a:t>                         Evropa</a:t>
            </a:r>
            <a:endParaRPr lang="cs-CZ" sz="1100" dirty="0"/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1100" cap="all" dirty="0"/>
              <a:t>Téma:	</a:t>
            </a:r>
            <a:r>
              <a:rPr lang="cs-CZ" sz="1100" dirty="0"/>
              <a:t>		</a:t>
            </a:r>
            <a:r>
              <a:rPr lang="cs-CZ" sz="1100" dirty="0" smtClean="0"/>
              <a:t>                          Evropa- oblasti</a:t>
            </a:r>
            <a:r>
              <a:rPr lang="cs-CZ" sz="1100" cap="all" dirty="0"/>
              <a:t>	</a:t>
            </a:r>
            <a:endParaRPr lang="cs-CZ" sz="1100" cap="all" dirty="0" smtClean="0"/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1100" cap="all" dirty="0" smtClean="0"/>
              <a:t>KLÍČOVÁ SLOVA:                                                        Evropa- jižní, západní, severní, střední, jihovýchodní, východní, </a:t>
            </a:r>
            <a:r>
              <a:rPr lang="cs-CZ" sz="1100" cap="all" dirty="0" err="1" smtClean="0"/>
              <a:t>ministáty</a:t>
            </a:r>
            <a:r>
              <a:rPr lang="cs-CZ" sz="1100" dirty="0"/>
              <a:t>	</a:t>
            </a:r>
            <a:r>
              <a:rPr lang="cs-CZ" sz="1100" dirty="0" smtClean="0"/>
              <a:t>                           </a:t>
            </a:r>
            <a:endParaRPr lang="cs-CZ" sz="1100" dirty="0"/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1100" cap="all" dirty="0"/>
              <a:t>Vytvořeno:</a:t>
            </a:r>
            <a:r>
              <a:rPr lang="cs-CZ" sz="1100" dirty="0"/>
              <a:t> 		</a:t>
            </a:r>
            <a:r>
              <a:rPr lang="cs-CZ" sz="1100" dirty="0" smtClean="0"/>
              <a:t>                          5.5. 2012</a:t>
            </a:r>
            <a:endParaRPr lang="cs-CZ" sz="1100" dirty="0"/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endParaRPr lang="cs-CZ" sz="1100" dirty="0"/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1100" cap="all" dirty="0" smtClean="0"/>
              <a:t>Anotace:</a:t>
            </a:r>
            <a:r>
              <a:rPr lang="cs-CZ" sz="1100" dirty="0" smtClean="0"/>
              <a:t>		</a:t>
            </a:r>
            <a:r>
              <a:rPr lang="cs-CZ" dirty="0" smtClean="0"/>
              <a:t>	   </a:t>
            </a:r>
            <a:r>
              <a:rPr lang="cs-CZ" sz="1100" dirty="0" smtClean="0"/>
              <a:t>Cílem prezentace je pomoci žákům orientovat se v oblastech Evropy.  Při prezentaci je dobré používat atlas a mapu Evropy.</a:t>
            </a:r>
            <a:endParaRPr lang="cs-CZ" dirty="0"/>
          </a:p>
        </p:txBody>
      </p:sp>
      <p:pic>
        <p:nvPicPr>
          <p:cNvPr id="512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4653136"/>
            <a:ext cx="8280400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pSp>
        <p:nvGrpSpPr>
          <p:cNvPr id="6" name="Nadpis 5"/>
          <p:cNvGrpSpPr>
            <a:grpSpLocks noGrp="1"/>
          </p:cNvGrpSpPr>
          <p:nvPr>
            <p:ph type="title"/>
          </p:nvPr>
        </p:nvGrpSpPr>
        <p:grpSpPr>
          <a:xfrm>
            <a:off x="457200" y="274638"/>
            <a:ext cx="8229600" cy="1143000"/>
            <a:chOff x="827088" y="510421"/>
            <a:chExt cx="7374992" cy="1107996"/>
          </a:xfrm>
        </p:grpSpPr>
        <p:pic>
          <p:nvPicPr>
            <p:cNvPr id="7" name="Picture 4" descr="JPG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827088" y="549275"/>
              <a:ext cx="1766887" cy="1054100"/>
            </a:xfrm>
            <a:prstGeom prst="rect">
              <a:avLst/>
            </a:prstGeom>
            <a:noFill/>
          </p:spPr>
        </p:pic>
        <p:sp>
          <p:nvSpPr>
            <p:cNvPr id="8" name="Rectangle 5"/>
            <p:cNvSpPr>
              <a:spLocks noChangeArrowheads="1"/>
            </p:cNvSpPr>
            <p:nvPr/>
          </p:nvSpPr>
          <p:spPr bwMode="auto">
            <a:xfrm>
              <a:off x="972087" y="510421"/>
              <a:ext cx="7229993" cy="110799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>
              <a:spAutoFit/>
            </a:bodyPr>
            <a:lstStyle/>
            <a:p>
              <a:pPr algn="ctr"/>
              <a:r>
                <a:rPr lang="cs-CZ" dirty="0"/>
                <a:t>                                     </a:t>
              </a:r>
              <a:r>
                <a:rPr lang="cs-CZ" sz="1600" b="1" dirty="0"/>
                <a:t>Základní  škola a mateřská škola </a:t>
              </a:r>
              <a:r>
                <a:rPr lang="cs-CZ" sz="1600" b="1" dirty="0" err="1"/>
                <a:t>J.A.Komenského</a:t>
              </a:r>
              <a:endParaRPr lang="cs-CZ" sz="1600" dirty="0"/>
            </a:p>
            <a:p>
              <a:pPr algn="ctr"/>
              <a:r>
                <a:rPr lang="cs-CZ" sz="1600" b="1" dirty="0"/>
                <a:t>                                                          v Novém  </a:t>
              </a:r>
              <a:r>
                <a:rPr lang="cs-CZ" sz="1600" b="1" dirty="0" err="1"/>
                <a:t>Strašecí</a:t>
              </a:r>
              <a:r>
                <a:rPr lang="cs-CZ" sz="1600" dirty="0"/>
                <a:t>                     </a:t>
              </a:r>
            </a:p>
            <a:p>
              <a:pPr algn="ctr"/>
              <a:r>
                <a:rPr lang="cs-CZ" sz="1600" dirty="0"/>
                <a:t>                                                  Komenského nám. 209, 271 01 Nové </a:t>
              </a:r>
              <a:r>
                <a:rPr lang="cs-CZ" sz="1600" dirty="0" err="1"/>
                <a:t>Strašecí</a:t>
              </a:r>
              <a:endParaRPr lang="cs-CZ" sz="1600" dirty="0"/>
            </a:p>
            <a:p>
              <a:pPr algn="ctr"/>
              <a:r>
                <a:rPr lang="cs-CZ" sz="1600" dirty="0" smtClean="0"/>
                <a:t>                                                tel. 311 240 401, 311 240 400, email: </a:t>
              </a:r>
              <a:r>
                <a:rPr lang="cs-CZ" sz="1600" dirty="0" err="1" smtClean="0"/>
                <a:t>zsnovstra</a:t>
              </a:r>
              <a:r>
                <a:rPr lang="cs-CZ" sz="1600" dirty="0" smtClean="0"/>
                <a:t>@email.</a:t>
              </a:r>
              <a:r>
                <a:rPr lang="cs-CZ" sz="1600" dirty="0" err="1" smtClean="0"/>
                <a:t>cz</a:t>
              </a:r>
              <a:r>
                <a:rPr lang="cs-CZ" sz="1600" dirty="0" smtClean="0"/>
                <a:t> </a:t>
              </a:r>
              <a:endParaRPr lang="cs-CZ" sz="1600" dirty="0"/>
            </a:p>
          </p:txBody>
        </p:sp>
      </p:grp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Evropa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Oblasti a státy</a:t>
            </a:r>
            <a:endParaRPr lang="cs-CZ" dirty="0"/>
          </a:p>
        </p:txBody>
      </p:sp>
    </p:spTree>
  </p:cSld>
  <p:clrMapOvr>
    <a:masterClrMapping/>
  </p:clrMapOvr>
  <p:transition>
    <p:split orient="vert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 Portugalsko</a:t>
            </a:r>
          </a:p>
          <a:p>
            <a:r>
              <a:rPr lang="cs-CZ" dirty="0"/>
              <a:t> </a:t>
            </a:r>
            <a:r>
              <a:rPr lang="cs-CZ" dirty="0" smtClean="0"/>
              <a:t>Španělsko</a:t>
            </a:r>
          </a:p>
          <a:p>
            <a:r>
              <a:rPr lang="cs-CZ" dirty="0"/>
              <a:t> </a:t>
            </a:r>
            <a:r>
              <a:rPr lang="cs-CZ" dirty="0" smtClean="0"/>
              <a:t>Itálie </a:t>
            </a:r>
          </a:p>
          <a:p>
            <a:r>
              <a:rPr lang="cs-CZ" dirty="0"/>
              <a:t> </a:t>
            </a:r>
            <a:r>
              <a:rPr lang="cs-CZ" dirty="0" smtClean="0"/>
              <a:t>Řecko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Jižní Evropa</a:t>
            </a:r>
            <a:endParaRPr lang="cs-CZ" dirty="0"/>
          </a:p>
        </p:txBody>
      </p:sp>
      <p:pic>
        <p:nvPicPr>
          <p:cNvPr id="1027" name="Picture 3" descr="C:\Users\Jana\AppData\Local\Microsoft\Windows\Temporary Internet Files\Content.IE5\MREG3KSN\MP900432704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91880" y="2618396"/>
            <a:ext cx="4280520" cy="3212428"/>
          </a:xfrm>
          <a:prstGeom prst="rect">
            <a:avLst/>
          </a:prstGeom>
          <a:noFill/>
        </p:spPr>
      </p:pic>
    </p:spTree>
  </p:cSld>
  <p:clrMapOvr>
    <a:masterClrMapping/>
  </p:clrMapOvr>
  <p:transition>
    <p:randomBar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 Francie</a:t>
            </a:r>
          </a:p>
          <a:p>
            <a:r>
              <a:rPr lang="cs-CZ" dirty="0"/>
              <a:t> </a:t>
            </a:r>
            <a:r>
              <a:rPr lang="cs-CZ" dirty="0" smtClean="0"/>
              <a:t>Benelux- Belgie, Nizozemsko, Lucembursko</a:t>
            </a:r>
          </a:p>
          <a:p>
            <a:r>
              <a:rPr lang="cs-CZ" dirty="0"/>
              <a:t> </a:t>
            </a:r>
            <a:r>
              <a:rPr lang="cs-CZ" dirty="0" smtClean="0"/>
              <a:t>Británie</a:t>
            </a:r>
          </a:p>
          <a:p>
            <a:r>
              <a:rPr lang="cs-CZ" dirty="0"/>
              <a:t> </a:t>
            </a:r>
            <a:r>
              <a:rPr lang="cs-CZ" dirty="0" smtClean="0"/>
              <a:t>Irsko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Západní Evropa</a:t>
            </a:r>
            <a:endParaRPr lang="cs-CZ" dirty="0"/>
          </a:p>
        </p:txBody>
      </p:sp>
      <p:pic>
        <p:nvPicPr>
          <p:cNvPr id="2050" name="Picture 2" descr="C:\Users\Jana\AppData\Local\Microsoft\Windows\Temporary Internet Files\Content.IE5\U0L4SZLJ\MP900403779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15816" y="2780928"/>
            <a:ext cx="5436096" cy="3660871"/>
          </a:xfrm>
          <a:prstGeom prst="rect">
            <a:avLst/>
          </a:prstGeom>
          <a:noFill/>
        </p:spPr>
      </p:pic>
    </p:spTree>
  </p:cSld>
  <p:clrMapOvr>
    <a:masterClrMapping/>
  </p:clrMapOvr>
  <p:transition>
    <p:randomBar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 Island</a:t>
            </a:r>
          </a:p>
          <a:p>
            <a:r>
              <a:rPr lang="cs-CZ" dirty="0"/>
              <a:t> </a:t>
            </a:r>
            <a:r>
              <a:rPr lang="cs-CZ" dirty="0" smtClean="0"/>
              <a:t>Norsko</a:t>
            </a:r>
          </a:p>
          <a:p>
            <a:r>
              <a:rPr lang="cs-CZ" dirty="0"/>
              <a:t> </a:t>
            </a:r>
            <a:r>
              <a:rPr lang="cs-CZ" dirty="0" smtClean="0"/>
              <a:t>Švédsko</a:t>
            </a:r>
          </a:p>
          <a:p>
            <a:r>
              <a:rPr lang="cs-CZ" dirty="0"/>
              <a:t> </a:t>
            </a:r>
            <a:r>
              <a:rPr lang="cs-CZ" dirty="0" smtClean="0"/>
              <a:t>Finsko</a:t>
            </a:r>
          </a:p>
          <a:p>
            <a:r>
              <a:rPr lang="cs-CZ" dirty="0"/>
              <a:t> </a:t>
            </a:r>
            <a:r>
              <a:rPr lang="cs-CZ" dirty="0" smtClean="0"/>
              <a:t>Dánsko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Severní Evropa</a:t>
            </a:r>
            <a:endParaRPr lang="cs-CZ" dirty="0"/>
          </a:p>
        </p:txBody>
      </p:sp>
      <p:pic>
        <p:nvPicPr>
          <p:cNvPr id="3075" name="Picture 3" descr="C:\Users\Jana\AppData\Local\Microsoft\Windows\Temporary Internet Files\Content.IE5\RWXN66CI\MP900425458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43808" y="2276872"/>
            <a:ext cx="5822150" cy="3688878"/>
          </a:xfrm>
          <a:prstGeom prst="rect">
            <a:avLst/>
          </a:prstGeom>
          <a:noFill/>
        </p:spPr>
      </p:pic>
    </p:spTree>
  </p:cSld>
  <p:clrMapOvr>
    <a:masterClrMapping/>
  </p:clrMapOvr>
  <p:transition>
    <p:randomBar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 Německo ( někdy řazeno do západní Evropy)</a:t>
            </a:r>
          </a:p>
          <a:p>
            <a:r>
              <a:rPr lang="cs-CZ" dirty="0"/>
              <a:t> </a:t>
            </a:r>
            <a:r>
              <a:rPr lang="cs-CZ" dirty="0" smtClean="0"/>
              <a:t>Česká republika</a:t>
            </a:r>
          </a:p>
          <a:p>
            <a:r>
              <a:rPr lang="cs-CZ" dirty="0" smtClean="0"/>
              <a:t> Polsko</a:t>
            </a:r>
          </a:p>
          <a:p>
            <a:r>
              <a:rPr lang="cs-CZ" dirty="0"/>
              <a:t> </a:t>
            </a:r>
            <a:r>
              <a:rPr lang="cs-CZ" dirty="0" smtClean="0"/>
              <a:t>Slovensko</a:t>
            </a:r>
          </a:p>
          <a:p>
            <a:r>
              <a:rPr lang="cs-CZ" dirty="0"/>
              <a:t> </a:t>
            </a:r>
            <a:r>
              <a:rPr lang="cs-CZ" dirty="0" smtClean="0"/>
              <a:t>Rakousko</a:t>
            </a:r>
          </a:p>
          <a:p>
            <a:r>
              <a:rPr lang="cs-CZ" dirty="0"/>
              <a:t> </a:t>
            </a:r>
            <a:r>
              <a:rPr lang="cs-CZ" dirty="0" smtClean="0"/>
              <a:t>Švýcarsko</a:t>
            </a:r>
          </a:p>
          <a:p>
            <a:r>
              <a:rPr lang="cs-CZ" dirty="0" smtClean="0"/>
              <a:t> Maďarsko</a:t>
            </a:r>
          </a:p>
          <a:p>
            <a:r>
              <a:rPr lang="cs-CZ" dirty="0"/>
              <a:t> </a:t>
            </a:r>
            <a:r>
              <a:rPr lang="cs-CZ" dirty="0" smtClean="0"/>
              <a:t>Slovinsko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Střední Evropa</a:t>
            </a:r>
            <a:endParaRPr lang="cs-CZ" dirty="0"/>
          </a:p>
        </p:txBody>
      </p:sp>
      <p:pic>
        <p:nvPicPr>
          <p:cNvPr id="4098" name="Picture 2" descr="C:\Users\Jana\AppData\Local\Microsoft\Windows\Temporary Internet Files\Content.IE5\RWXN66CI\MP900402746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427984" y="2348880"/>
            <a:ext cx="3121152" cy="3121152"/>
          </a:xfrm>
          <a:prstGeom prst="rect">
            <a:avLst/>
          </a:prstGeom>
          <a:noFill/>
        </p:spPr>
      </p:pic>
    </p:spTree>
  </p:cSld>
  <p:clrMapOvr>
    <a:masterClrMapping/>
  </p:clrMapOvr>
  <p:transition>
    <p:randomBar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 Chorvatsko</a:t>
            </a:r>
          </a:p>
          <a:p>
            <a:r>
              <a:rPr lang="cs-CZ" dirty="0"/>
              <a:t> </a:t>
            </a:r>
            <a:r>
              <a:rPr lang="cs-CZ" dirty="0" smtClean="0"/>
              <a:t>Bosna a Hercegovina</a:t>
            </a:r>
          </a:p>
          <a:p>
            <a:r>
              <a:rPr lang="cs-CZ" dirty="0"/>
              <a:t> </a:t>
            </a:r>
            <a:r>
              <a:rPr lang="cs-CZ" dirty="0" smtClean="0"/>
              <a:t>Srbsko</a:t>
            </a:r>
          </a:p>
          <a:p>
            <a:r>
              <a:rPr lang="cs-CZ" dirty="0"/>
              <a:t> </a:t>
            </a:r>
            <a:r>
              <a:rPr lang="cs-CZ" dirty="0" smtClean="0"/>
              <a:t>Černá hora</a:t>
            </a:r>
          </a:p>
          <a:p>
            <a:r>
              <a:rPr lang="cs-CZ" dirty="0"/>
              <a:t> </a:t>
            </a:r>
            <a:r>
              <a:rPr lang="cs-CZ" dirty="0" smtClean="0"/>
              <a:t>Kosovo</a:t>
            </a:r>
          </a:p>
          <a:p>
            <a:r>
              <a:rPr lang="cs-CZ" dirty="0"/>
              <a:t> </a:t>
            </a:r>
            <a:r>
              <a:rPr lang="cs-CZ" dirty="0" smtClean="0"/>
              <a:t>Albánie</a:t>
            </a:r>
          </a:p>
          <a:p>
            <a:r>
              <a:rPr lang="cs-CZ" dirty="0"/>
              <a:t> </a:t>
            </a:r>
            <a:r>
              <a:rPr lang="cs-CZ" dirty="0" smtClean="0"/>
              <a:t>Makedonie</a:t>
            </a:r>
          </a:p>
          <a:p>
            <a:r>
              <a:rPr lang="cs-CZ" dirty="0"/>
              <a:t> </a:t>
            </a:r>
            <a:r>
              <a:rPr lang="cs-CZ" dirty="0" smtClean="0"/>
              <a:t>Bulharsko</a:t>
            </a:r>
          </a:p>
          <a:p>
            <a:r>
              <a:rPr lang="cs-CZ" dirty="0"/>
              <a:t> </a:t>
            </a:r>
            <a:r>
              <a:rPr lang="cs-CZ" dirty="0" smtClean="0"/>
              <a:t>Rumunsko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Jihovýchodní Evropa</a:t>
            </a:r>
            <a:endParaRPr lang="cs-CZ" dirty="0"/>
          </a:p>
        </p:txBody>
      </p:sp>
      <p:pic>
        <p:nvPicPr>
          <p:cNvPr id="5124" name="Picture 4" descr="C:\Users\Jana\AppData\Local\Microsoft\Windows\Temporary Internet Files\Content.IE5\RWXN66CI\MC90043433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88024" y="3284984"/>
            <a:ext cx="2273548" cy="2120671"/>
          </a:xfrm>
          <a:prstGeom prst="rect">
            <a:avLst/>
          </a:prstGeom>
          <a:noFill/>
        </p:spPr>
      </p:pic>
    </p:spTree>
  </p:cSld>
  <p:clrMapOvr>
    <a:masterClrMapping/>
  </p:clrMapOvr>
  <p:transition>
    <p:randomBar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 Moldavsko</a:t>
            </a:r>
          </a:p>
          <a:p>
            <a:r>
              <a:rPr lang="cs-CZ" dirty="0" smtClean="0"/>
              <a:t> Ukrajina</a:t>
            </a:r>
          </a:p>
          <a:p>
            <a:r>
              <a:rPr lang="cs-CZ" dirty="0"/>
              <a:t> </a:t>
            </a:r>
            <a:r>
              <a:rPr lang="cs-CZ" dirty="0" smtClean="0"/>
              <a:t>Bělorusko</a:t>
            </a:r>
          </a:p>
          <a:p>
            <a:r>
              <a:rPr lang="cs-CZ" dirty="0"/>
              <a:t> </a:t>
            </a:r>
            <a:r>
              <a:rPr lang="cs-CZ" dirty="0" smtClean="0"/>
              <a:t>Litva</a:t>
            </a:r>
          </a:p>
          <a:p>
            <a:r>
              <a:rPr lang="cs-CZ" dirty="0"/>
              <a:t> </a:t>
            </a:r>
            <a:r>
              <a:rPr lang="cs-CZ" dirty="0" smtClean="0"/>
              <a:t>Lotyšsko</a:t>
            </a:r>
          </a:p>
          <a:p>
            <a:r>
              <a:rPr lang="cs-CZ" dirty="0"/>
              <a:t> </a:t>
            </a:r>
            <a:r>
              <a:rPr lang="cs-CZ" dirty="0" smtClean="0"/>
              <a:t>Estonsko</a:t>
            </a:r>
          </a:p>
          <a:p>
            <a:r>
              <a:rPr lang="cs-CZ" dirty="0"/>
              <a:t> </a:t>
            </a:r>
            <a:r>
              <a:rPr lang="cs-CZ" dirty="0" smtClean="0"/>
              <a:t>Rusko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Východní Evropa</a:t>
            </a:r>
            <a:endParaRPr lang="cs-CZ" dirty="0"/>
          </a:p>
        </p:txBody>
      </p:sp>
      <p:pic>
        <p:nvPicPr>
          <p:cNvPr id="6146" name="Picture 2" descr="C:\Users\Jana\AppData\Local\Microsoft\Windows\Temporary Internet Files\Content.IE5\U0L4SZLJ\MP900424316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72000" y="1340768"/>
            <a:ext cx="2702574" cy="4149080"/>
          </a:xfrm>
          <a:prstGeom prst="rect">
            <a:avLst/>
          </a:prstGeom>
          <a:noFill/>
        </p:spPr>
      </p:pic>
    </p:spTree>
  </p:cSld>
  <p:clrMapOvr>
    <a:masterClrMapping/>
  </p:clrMapOvr>
  <p:transition>
    <p:randomBar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 San Marino</a:t>
            </a:r>
          </a:p>
          <a:p>
            <a:r>
              <a:rPr lang="cs-CZ" dirty="0" smtClean="0"/>
              <a:t> Vatikán</a:t>
            </a:r>
          </a:p>
          <a:p>
            <a:r>
              <a:rPr lang="cs-CZ" dirty="0"/>
              <a:t> </a:t>
            </a:r>
            <a:r>
              <a:rPr lang="cs-CZ" dirty="0" smtClean="0"/>
              <a:t>Monako</a:t>
            </a:r>
          </a:p>
          <a:p>
            <a:r>
              <a:rPr lang="cs-CZ" dirty="0"/>
              <a:t> </a:t>
            </a:r>
            <a:r>
              <a:rPr lang="cs-CZ" dirty="0" smtClean="0"/>
              <a:t>Lichtenštejnsko</a:t>
            </a:r>
          </a:p>
          <a:p>
            <a:r>
              <a:rPr lang="cs-CZ" dirty="0"/>
              <a:t> </a:t>
            </a:r>
            <a:r>
              <a:rPr lang="cs-CZ" dirty="0" smtClean="0"/>
              <a:t>Andorra</a:t>
            </a:r>
          </a:p>
          <a:p>
            <a:r>
              <a:rPr lang="cs-CZ" dirty="0"/>
              <a:t> </a:t>
            </a:r>
            <a:r>
              <a:rPr lang="cs-CZ" dirty="0" smtClean="0"/>
              <a:t>Gibraltar</a:t>
            </a:r>
          </a:p>
          <a:p>
            <a:r>
              <a:rPr lang="cs-CZ" dirty="0"/>
              <a:t> </a:t>
            </a:r>
            <a:r>
              <a:rPr lang="cs-CZ" dirty="0" smtClean="0"/>
              <a:t>Malta</a:t>
            </a:r>
          </a:p>
          <a:p>
            <a:r>
              <a:rPr lang="cs-CZ" dirty="0" smtClean="0"/>
              <a:t> Kypr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Ministáty</a:t>
            </a:r>
            <a:endParaRPr lang="cs-CZ" dirty="0"/>
          </a:p>
        </p:txBody>
      </p:sp>
      <p:pic>
        <p:nvPicPr>
          <p:cNvPr id="7170" name="Picture 2" descr="C:\Users\Jana\AppData\Local\Microsoft\Windows\Temporary Internet Files\Content.IE5\SL4VMA8H\MP900425226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860032" y="1268760"/>
            <a:ext cx="2619477" cy="3933056"/>
          </a:xfrm>
          <a:prstGeom prst="rect">
            <a:avLst/>
          </a:prstGeom>
          <a:noFill/>
        </p:spPr>
      </p:pic>
    </p:spTree>
  </p:cSld>
  <p:clrMapOvr>
    <a:masterClrMapping/>
  </p:clrMapOvr>
  <p:transition>
    <p:randomBar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400" dirty="0" smtClean="0"/>
              <a:t>Obrázky dostupné z:</a:t>
            </a:r>
          </a:p>
          <a:p>
            <a:r>
              <a:rPr lang="cs-CZ" sz="1400" dirty="0" smtClean="0"/>
              <a:t>www: </a:t>
            </a:r>
            <a:r>
              <a:rPr lang="cs-CZ" sz="1400" u="sng" dirty="0" smtClean="0">
                <a:hlinkClick r:id="rId2"/>
              </a:rPr>
              <a:t>http://office.</a:t>
            </a:r>
            <a:r>
              <a:rPr lang="cs-CZ" sz="1400" u="sng" dirty="0" err="1" smtClean="0">
                <a:hlinkClick r:id="rId2"/>
              </a:rPr>
              <a:t>microsoft.com</a:t>
            </a:r>
            <a:endParaRPr lang="cs-CZ" sz="1400" dirty="0" smtClean="0"/>
          </a:p>
          <a:p>
            <a:pPr>
              <a:buNone/>
            </a:pPr>
            <a:endParaRPr lang="cs-CZ" sz="14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33</TotalTime>
  <Words>173</Words>
  <Application>Microsoft Office PowerPoint</Application>
  <PresentationFormat>Předvádění na obrazovce (4:3)</PresentationFormat>
  <Paragraphs>74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Shluk</vt:lpstr>
      <vt:lpstr>Snímek 1</vt:lpstr>
      <vt:lpstr>Evropa</vt:lpstr>
      <vt:lpstr>Jižní Evropa</vt:lpstr>
      <vt:lpstr>Západní Evropa</vt:lpstr>
      <vt:lpstr>Severní Evropa</vt:lpstr>
      <vt:lpstr>Střední Evropa</vt:lpstr>
      <vt:lpstr>Jihovýchodní Evropa</vt:lpstr>
      <vt:lpstr>Východní Evropa</vt:lpstr>
      <vt:lpstr>Ministáty</vt:lpstr>
      <vt:lpstr>Zdroje</vt:lpstr>
    </vt:vector>
  </TitlesOfParts>
  <Company>Hewlett-Packard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Evropa</dc:title>
  <dc:creator>Jana</dc:creator>
  <cp:lastModifiedBy>Jana</cp:lastModifiedBy>
  <cp:revision>15</cp:revision>
  <dcterms:created xsi:type="dcterms:W3CDTF">2012-03-24T19:47:30Z</dcterms:created>
  <dcterms:modified xsi:type="dcterms:W3CDTF">2013-01-08T19:24:50Z</dcterms:modified>
</cp:coreProperties>
</file>