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2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0DBD572-00A3-4F93-9A04-B4003F5A0D64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C61F9BB-7D24-4DE7-A9C4-6FF45A98E4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 Číslo projektu:</a:t>
            </a:r>
            <a:r>
              <a:rPr lang="cs-CZ" sz="1400" dirty="0" smtClean="0"/>
              <a:t>		                           1.4 </a:t>
            </a:r>
            <a:r>
              <a:rPr lang="cs-CZ" sz="1400" dirty="0" smtClean="0"/>
              <a:t>OPVK</a:t>
            </a:r>
            <a:endParaRPr lang="cs-CZ" sz="14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Autor</a:t>
            </a:r>
            <a:r>
              <a:rPr lang="cs-CZ" sz="1400" cap="all" dirty="0"/>
              <a:t>:	</a:t>
            </a:r>
            <a:r>
              <a:rPr lang="cs-CZ" sz="1400" dirty="0"/>
              <a:t>		</a:t>
            </a:r>
            <a:r>
              <a:rPr lang="cs-CZ" sz="1400" dirty="0" smtClean="0"/>
              <a:t>                         Mgr. Jana </a:t>
            </a:r>
            <a:r>
              <a:rPr lang="cs-CZ" sz="1400" dirty="0" err="1" smtClean="0"/>
              <a:t>Neugebauerová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Název:			</a:t>
            </a:r>
            <a:r>
              <a:rPr lang="cs-CZ" sz="1400" cap="all" dirty="0" smtClean="0"/>
              <a:t>                          </a:t>
            </a:r>
            <a:r>
              <a:rPr lang="cs-CZ" sz="1400" cap="all" dirty="0" smtClean="0"/>
              <a:t>VY_32_INOVACE_05_</a:t>
            </a:r>
            <a:r>
              <a:rPr lang="cs-CZ" sz="1400" cap="all" dirty="0" err="1" smtClean="0"/>
              <a:t>Evropa</a:t>
            </a:r>
            <a:r>
              <a:rPr lang="cs-CZ" sz="1400" cap="all" dirty="0" smtClean="0"/>
              <a:t>-Povrch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Ročník:</a:t>
            </a:r>
            <a:r>
              <a:rPr lang="cs-CZ" sz="1400" dirty="0"/>
              <a:t>	 </a:t>
            </a:r>
            <a:r>
              <a:rPr lang="cs-CZ" sz="1400" dirty="0" smtClean="0"/>
              <a:t>                                                   8. </a:t>
            </a:r>
            <a:r>
              <a:rPr lang="cs-CZ" sz="14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oblast:</a:t>
            </a:r>
            <a:r>
              <a:rPr lang="cs-CZ" sz="1400" dirty="0"/>
              <a:t>	 </a:t>
            </a:r>
            <a:r>
              <a:rPr lang="cs-CZ" sz="1400" dirty="0" smtClean="0"/>
              <a:t>                         Člověk </a:t>
            </a:r>
            <a:r>
              <a:rPr lang="cs-CZ" sz="1400" dirty="0"/>
              <a:t>a </a:t>
            </a:r>
            <a:r>
              <a:rPr lang="cs-CZ" sz="1400" dirty="0" smtClean="0"/>
              <a:t>příroda 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obor:</a:t>
            </a:r>
            <a:r>
              <a:rPr lang="cs-CZ" sz="1400" dirty="0"/>
              <a:t>		 </a:t>
            </a:r>
            <a:r>
              <a:rPr lang="cs-CZ" sz="1400" dirty="0" smtClean="0"/>
              <a:t>                         Zeměpis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Tematický okruh:</a:t>
            </a:r>
            <a:r>
              <a:rPr lang="cs-CZ" sz="1400" dirty="0"/>
              <a:t>	 </a:t>
            </a:r>
            <a:r>
              <a:rPr lang="cs-CZ" sz="1400" dirty="0" smtClean="0"/>
              <a:t>                         Evropa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Téma:	</a:t>
            </a:r>
            <a:r>
              <a:rPr lang="cs-CZ" sz="1400" dirty="0"/>
              <a:t>		</a:t>
            </a:r>
            <a:r>
              <a:rPr lang="cs-CZ" sz="1400" dirty="0" smtClean="0"/>
              <a:t>                          Evropa- povrch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KLÍČOVÁ slova:                                                            seřaď, najdi dvojice</a:t>
            </a:r>
            <a:r>
              <a:rPr lang="cs-CZ" sz="1400" cap="all" dirty="0"/>
              <a:t>	</a:t>
            </a:r>
            <a:r>
              <a:rPr lang="cs-CZ" sz="1400" dirty="0"/>
              <a:t>	</a:t>
            </a:r>
            <a:r>
              <a:rPr lang="cs-CZ" sz="1400" dirty="0" smtClean="0"/>
              <a:t>                           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Vytvořeno:</a:t>
            </a:r>
            <a:r>
              <a:rPr lang="cs-CZ" sz="1400" dirty="0"/>
              <a:t> 		</a:t>
            </a:r>
            <a:r>
              <a:rPr lang="cs-CZ" sz="1400" dirty="0" smtClean="0"/>
              <a:t>                          5.5. 2012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Anotace:</a:t>
            </a:r>
            <a:r>
              <a:rPr lang="cs-CZ" sz="1400" dirty="0"/>
              <a:t>		</a:t>
            </a:r>
            <a:r>
              <a:rPr lang="cs-CZ" sz="1400" dirty="0" smtClean="0"/>
              <a:t>                           Prezentace je zaměřena na povrch Evropy . Může sloužit jako motivační </a:t>
            </a:r>
            <a:r>
              <a:rPr lang="cs-CZ" sz="1400" dirty="0" smtClean="0"/>
              <a:t>nebo </a:t>
            </a:r>
            <a:r>
              <a:rPr lang="cs-CZ" sz="1400" dirty="0" smtClean="0"/>
              <a:t>opakovací </a:t>
            </a:r>
            <a:r>
              <a:rPr lang="cs-CZ" sz="1400" dirty="0" smtClean="0"/>
              <a:t>část na začátku či konci </a:t>
            </a:r>
            <a:r>
              <a:rPr lang="cs-CZ" sz="1400" smtClean="0"/>
              <a:t>hodiny. </a:t>
            </a:r>
            <a:endParaRPr lang="cs-CZ" sz="1400" dirty="0"/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301208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Nadpis 5"/>
          <p:cNvGrpSpPr>
            <a:grpSpLocks noGrp="1"/>
          </p:cNvGrpSpPr>
          <p:nvPr>
            <p:ph type="title"/>
          </p:nvPr>
        </p:nvGrpSpPr>
        <p:grpSpPr>
          <a:xfrm>
            <a:off x="611560" y="188640"/>
            <a:ext cx="8067799" cy="1252538"/>
            <a:chOff x="965419" y="539670"/>
            <a:chExt cx="7229993" cy="1107996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65419" y="539670"/>
              <a:ext cx="7229993" cy="1107996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94479" y="539670"/>
              <a:ext cx="1766887" cy="10541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Evropa- povrch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Práce s atlasem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</a:t>
            </a:r>
            <a:r>
              <a:rPr lang="cs-CZ" dirty="0" smtClean="0"/>
              <a:t>eřaď hory od nejsevernější po nejjižnější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/>
              <a:t> </a:t>
            </a:r>
            <a:r>
              <a:rPr lang="cs-CZ" dirty="0" err="1" smtClean="0"/>
              <a:t>Mulhacén</a:t>
            </a:r>
            <a:r>
              <a:rPr lang="cs-CZ" dirty="0" smtClean="0"/>
              <a:t>                  </a:t>
            </a:r>
            <a:r>
              <a:rPr lang="cs-CZ" dirty="0" err="1" smtClean="0"/>
              <a:t>Glittertind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</a:t>
            </a:r>
            <a:r>
              <a:rPr lang="cs-CZ" dirty="0" err="1" smtClean="0"/>
              <a:t>Pico</a:t>
            </a:r>
            <a:r>
              <a:rPr lang="cs-CZ" dirty="0" smtClean="0"/>
              <a:t> de </a:t>
            </a:r>
            <a:r>
              <a:rPr lang="cs-CZ" dirty="0" err="1" smtClean="0"/>
              <a:t>Teide</a:t>
            </a:r>
            <a:r>
              <a:rPr lang="cs-CZ" dirty="0" smtClean="0"/>
              <a:t>             </a:t>
            </a:r>
            <a:r>
              <a:rPr lang="cs-CZ" dirty="0" err="1" smtClean="0"/>
              <a:t>Mt</a:t>
            </a:r>
            <a:r>
              <a:rPr lang="cs-CZ" dirty="0" smtClean="0"/>
              <a:t>. </a:t>
            </a:r>
            <a:r>
              <a:rPr lang="cs-CZ" dirty="0" err="1" smtClean="0"/>
              <a:t>Blanc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Grossglockner                   Etna               </a:t>
            </a:r>
            <a:r>
              <a:rPr lang="cs-CZ" dirty="0" err="1" smtClean="0"/>
              <a:t>Ďumbier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Rysy                           </a:t>
            </a:r>
            <a:r>
              <a:rPr lang="cs-CZ" dirty="0" err="1" smtClean="0"/>
              <a:t>Kékes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Olymp                          </a:t>
            </a:r>
            <a:r>
              <a:rPr lang="cs-CZ" dirty="0" err="1" smtClean="0"/>
              <a:t>Korab</a:t>
            </a:r>
            <a:r>
              <a:rPr lang="cs-CZ" dirty="0"/>
              <a:t> </a:t>
            </a:r>
            <a:r>
              <a:rPr lang="cs-CZ" dirty="0" smtClean="0"/>
              <a:t>                   </a:t>
            </a:r>
            <a:r>
              <a:rPr lang="cs-CZ" dirty="0" err="1" smtClean="0"/>
              <a:t>Kebnekaise</a:t>
            </a:r>
            <a:r>
              <a:rPr lang="cs-CZ" dirty="0" smtClean="0"/>
              <a:t>                             </a:t>
            </a:r>
            <a:r>
              <a:rPr lang="cs-CZ" dirty="0" err="1" smtClean="0"/>
              <a:t>Ben</a:t>
            </a:r>
            <a:r>
              <a:rPr lang="cs-CZ" dirty="0" smtClean="0"/>
              <a:t> Nevis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Sněžka                 Triglav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Kebnekaise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err="1" smtClean="0"/>
              <a:t>Glittertind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err="1" smtClean="0"/>
              <a:t>Ben</a:t>
            </a:r>
            <a:r>
              <a:rPr lang="cs-CZ" dirty="0" smtClean="0"/>
              <a:t> Nevis</a:t>
            </a:r>
          </a:p>
          <a:p>
            <a:r>
              <a:rPr lang="cs-CZ" dirty="0"/>
              <a:t> </a:t>
            </a:r>
            <a:r>
              <a:rPr lang="cs-CZ" dirty="0" smtClean="0"/>
              <a:t>Sněžka</a:t>
            </a:r>
          </a:p>
          <a:p>
            <a:r>
              <a:rPr lang="cs-CZ" dirty="0"/>
              <a:t> </a:t>
            </a:r>
            <a:r>
              <a:rPr lang="cs-CZ" dirty="0" smtClean="0"/>
              <a:t>Rysy</a:t>
            </a:r>
          </a:p>
          <a:p>
            <a:r>
              <a:rPr lang="cs-CZ" dirty="0"/>
              <a:t> </a:t>
            </a:r>
            <a:r>
              <a:rPr lang="cs-CZ" dirty="0" err="1" smtClean="0"/>
              <a:t>Ďumbier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err="1" smtClean="0"/>
              <a:t>Kékes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Grossglockner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Triglav</a:t>
            </a:r>
          </a:p>
          <a:p>
            <a:r>
              <a:rPr lang="cs-CZ" dirty="0"/>
              <a:t> </a:t>
            </a:r>
            <a:r>
              <a:rPr lang="cs-CZ" dirty="0" err="1" smtClean="0"/>
              <a:t>Mt</a:t>
            </a:r>
            <a:r>
              <a:rPr lang="cs-CZ" dirty="0" smtClean="0"/>
              <a:t>. </a:t>
            </a:r>
            <a:r>
              <a:rPr lang="cs-CZ" dirty="0" err="1" smtClean="0"/>
              <a:t>Blanc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err="1" smtClean="0"/>
              <a:t>Korab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Olymp</a:t>
            </a:r>
          </a:p>
          <a:p>
            <a:r>
              <a:rPr lang="cs-CZ" dirty="0"/>
              <a:t> </a:t>
            </a:r>
            <a:r>
              <a:rPr lang="cs-CZ" dirty="0" smtClean="0"/>
              <a:t>Etna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Mulhacén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err="1" smtClean="0"/>
              <a:t>Pico</a:t>
            </a:r>
            <a:r>
              <a:rPr lang="cs-CZ" dirty="0" smtClean="0"/>
              <a:t> de </a:t>
            </a:r>
            <a:r>
              <a:rPr lang="cs-CZ" dirty="0" err="1" smtClean="0"/>
              <a:t>Teide</a:t>
            </a:r>
            <a:endParaRPr lang="cs-CZ" dirty="0"/>
          </a:p>
        </p:txBody>
      </p:sp>
      <p:sp>
        <p:nvSpPr>
          <p:cNvPr id="7" name="Šipka dolů 6"/>
          <p:cNvSpPr/>
          <p:nvPr/>
        </p:nvSpPr>
        <p:spPr>
          <a:xfrm>
            <a:off x="4355976" y="1844824"/>
            <a:ext cx="288032" cy="3600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251520" y="1844824"/>
            <a:ext cx="288032" cy="3672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dvojice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err="1" smtClean="0"/>
              <a:t>Mulhacén</a:t>
            </a:r>
            <a:r>
              <a:rPr lang="cs-CZ" dirty="0" smtClean="0"/>
              <a:t>   </a:t>
            </a:r>
            <a:r>
              <a:rPr lang="cs-CZ" dirty="0" err="1" smtClean="0"/>
              <a:t>Glittertind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Pico</a:t>
            </a:r>
            <a:r>
              <a:rPr lang="cs-CZ" dirty="0" smtClean="0"/>
              <a:t> de </a:t>
            </a:r>
            <a:r>
              <a:rPr lang="cs-CZ" dirty="0" err="1" smtClean="0"/>
              <a:t>Teide</a:t>
            </a:r>
            <a:r>
              <a:rPr lang="cs-CZ" dirty="0" smtClean="0"/>
              <a:t>                  </a:t>
            </a:r>
          </a:p>
          <a:p>
            <a:pPr>
              <a:buNone/>
            </a:pPr>
            <a:r>
              <a:rPr lang="cs-CZ" dirty="0" err="1" smtClean="0"/>
              <a:t>Mt</a:t>
            </a:r>
            <a:r>
              <a:rPr lang="cs-CZ" dirty="0" smtClean="0"/>
              <a:t>. </a:t>
            </a:r>
            <a:r>
              <a:rPr lang="cs-CZ" dirty="0" err="1" smtClean="0"/>
              <a:t>Blanc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Grossglockner  Etna   </a:t>
            </a:r>
          </a:p>
          <a:p>
            <a:pPr>
              <a:buNone/>
            </a:pPr>
            <a:r>
              <a:rPr lang="cs-CZ" dirty="0" err="1" smtClean="0"/>
              <a:t>Ďumbier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Kékes</a:t>
            </a:r>
            <a:r>
              <a:rPr lang="cs-CZ" dirty="0" smtClean="0"/>
              <a:t>       Rysy</a:t>
            </a:r>
          </a:p>
          <a:p>
            <a:pPr>
              <a:buNone/>
            </a:pPr>
            <a:r>
              <a:rPr lang="cs-CZ" dirty="0" err="1" smtClean="0"/>
              <a:t>Korab</a:t>
            </a:r>
            <a:r>
              <a:rPr lang="cs-CZ" dirty="0" smtClean="0"/>
              <a:t>        Olymp</a:t>
            </a:r>
          </a:p>
          <a:p>
            <a:pPr>
              <a:buNone/>
            </a:pPr>
            <a:r>
              <a:rPr lang="cs-CZ" dirty="0" err="1"/>
              <a:t>K</a:t>
            </a:r>
            <a:r>
              <a:rPr lang="cs-CZ" dirty="0" err="1" smtClean="0"/>
              <a:t>ebnekaise</a:t>
            </a:r>
            <a:r>
              <a:rPr lang="cs-CZ" dirty="0" smtClean="0"/>
              <a:t>     </a:t>
            </a:r>
            <a:r>
              <a:rPr lang="cs-CZ" dirty="0" err="1" smtClean="0"/>
              <a:t>Ben</a:t>
            </a:r>
            <a:r>
              <a:rPr lang="cs-CZ" dirty="0" smtClean="0"/>
              <a:t> Nevis  </a:t>
            </a:r>
          </a:p>
          <a:p>
            <a:pPr>
              <a:buNone/>
            </a:pPr>
            <a:r>
              <a:rPr lang="cs-CZ" dirty="0" smtClean="0"/>
              <a:t>Sněžka      Triglav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rgbClr val="FF0000"/>
                </a:solidFill>
              </a:rPr>
              <a:t>Francie      Řecko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 Polsko      Albánie   Británie  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 Španělsko   Slovinsko 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Itálie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Španělsko    Slovensko      ČR      Norsko 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Švédsko      Maďarsko  Rakousko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Kebnekaise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Švédsko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Glittertind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Norsko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Ben</a:t>
            </a:r>
            <a:r>
              <a:rPr lang="cs-CZ" dirty="0" smtClean="0"/>
              <a:t> Nevis- </a:t>
            </a:r>
            <a:r>
              <a:rPr lang="cs-CZ" dirty="0" smtClean="0">
                <a:solidFill>
                  <a:srgbClr val="FF0000"/>
                </a:solidFill>
              </a:rPr>
              <a:t>Británie</a:t>
            </a:r>
          </a:p>
          <a:p>
            <a:r>
              <a:rPr lang="cs-CZ" dirty="0" smtClean="0"/>
              <a:t> Sněžka- </a:t>
            </a:r>
            <a:r>
              <a:rPr lang="cs-CZ" dirty="0" smtClean="0">
                <a:solidFill>
                  <a:srgbClr val="FF0000"/>
                </a:solidFill>
              </a:rPr>
              <a:t>ČR</a:t>
            </a:r>
          </a:p>
          <a:p>
            <a:r>
              <a:rPr lang="cs-CZ" dirty="0" smtClean="0"/>
              <a:t> Rysy- </a:t>
            </a:r>
            <a:r>
              <a:rPr lang="cs-CZ" dirty="0" smtClean="0">
                <a:solidFill>
                  <a:srgbClr val="FF0000"/>
                </a:solidFill>
              </a:rPr>
              <a:t>Polsko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Ďumbier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Slovensko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Kékes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Maďarsko</a:t>
            </a:r>
          </a:p>
          <a:p>
            <a:r>
              <a:rPr lang="cs-CZ" dirty="0" smtClean="0"/>
              <a:t> Grossglockner- </a:t>
            </a:r>
            <a:r>
              <a:rPr lang="cs-CZ" dirty="0" smtClean="0">
                <a:solidFill>
                  <a:srgbClr val="FF0000"/>
                </a:solidFill>
              </a:rPr>
              <a:t>Rakousko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  Triglav- </a:t>
            </a:r>
            <a:r>
              <a:rPr lang="cs-CZ" dirty="0" smtClean="0">
                <a:solidFill>
                  <a:srgbClr val="FF0000"/>
                </a:solidFill>
              </a:rPr>
              <a:t>Slovinsko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Mt</a:t>
            </a:r>
            <a:r>
              <a:rPr lang="cs-CZ" dirty="0" smtClean="0"/>
              <a:t>. </a:t>
            </a:r>
            <a:r>
              <a:rPr lang="cs-CZ" dirty="0" err="1" smtClean="0"/>
              <a:t>Blanc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Francie</a:t>
            </a:r>
          </a:p>
          <a:p>
            <a:r>
              <a:rPr lang="cs-CZ" dirty="0" smtClean="0"/>
              <a:t>  </a:t>
            </a:r>
            <a:r>
              <a:rPr lang="cs-CZ" dirty="0" err="1" smtClean="0"/>
              <a:t>Korab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Albánie</a:t>
            </a:r>
          </a:p>
          <a:p>
            <a:r>
              <a:rPr lang="cs-CZ" dirty="0" smtClean="0"/>
              <a:t> Olymp-</a:t>
            </a:r>
            <a:r>
              <a:rPr lang="cs-CZ" dirty="0" smtClean="0">
                <a:solidFill>
                  <a:srgbClr val="FF0000"/>
                </a:solidFill>
              </a:rPr>
              <a:t> Řecko</a:t>
            </a:r>
          </a:p>
          <a:p>
            <a:r>
              <a:rPr lang="cs-CZ" dirty="0" smtClean="0"/>
              <a:t> Etna- </a:t>
            </a:r>
            <a:r>
              <a:rPr lang="cs-CZ" dirty="0" smtClean="0">
                <a:solidFill>
                  <a:srgbClr val="FF0000"/>
                </a:solidFill>
              </a:rPr>
              <a:t>Itálie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Mulhacén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Španělsko</a:t>
            </a:r>
          </a:p>
          <a:p>
            <a:r>
              <a:rPr lang="cs-CZ" dirty="0" smtClean="0"/>
              <a:t> </a:t>
            </a:r>
            <a:r>
              <a:rPr lang="cs-CZ" dirty="0" err="1" smtClean="0"/>
              <a:t>Pico</a:t>
            </a:r>
            <a:r>
              <a:rPr lang="cs-CZ" dirty="0" smtClean="0"/>
              <a:t> de </a:t>
            </a:r>
            <a:r>
              <a:rPr lang="cs-CZ" dirty="0" err="1" smtClean="0"/>
              <a:t>Teide</a:t>
            </a:r>
            <a:r>
              <a:rPr lang="cs-CZ" dirty="0" smtClean="0"/>
              <a:t>- </a:t>
            </a:r>
            <a:r>
              <a:rPr lang="cs-CZ" dirty="0" smtClean="0">
                <a:solidFill>
                  <a:srgbClr val="FF0000"/>
                </a:solidFill>
              </a:rPr>
              <a:t>Španělsko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475</TotalTime>
  <Words>202</Words>
  <Application>Microsoft Office PowerPoint</Application>
  <PresentationFormat>Předvádění na obrazovce (4:3)</PresentationFormat>
  <Paragraphs>74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Modul</vt:lpstr>
      <vt:lpstr>Snímek 1</vt:lpstr>
      <vt:lpstr>Evropa- povrch</vt:lpstr>
      <vt:lpstr>Seřaď hory od nejsevernější po nejjižnější</vt:lpstr>
      <vt:lpstr>Řešení:</vt:lpstr>
      <vt:lpstr>Najdi dvojice</vt:lpstr>
      <vt:lpstr>Řešení: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Evropa- povrch</dc:title>
  <dc:creator>Jana</dc:creator>
  <cp:lastModifiedBy>Jana</cp:lastModifiedBy>
  <cp:revision>35</cp:revision>
  <dcterms:created xsi:type="dcterms:W3CDTF">2012-05-05T19:30:34Z</dcterms:created>
  <dcterms:modified xsi:type="dcterms:W3CDTF">2013-01-08T17:13:36Z</dcterms:modified>
</cp:coreProperties>
</file>