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6D12AC3C-D47F-4554-91A7-8AE080AA8348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C9B1923-D8ED-4A31-B273-7A099AC46E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2AC3C-D47F-4554-91A7-8AE080AA8348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C9B1923-D8ED-4A31-B273-7A099AC46E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2AC3C-D47F-4554-91A7-8AE080AA8348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C9B1923-D8ED-4A31-B273-7A099AC46E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6D12AC3C-D47F-4554-91A7-8AE080AA8348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C9B1923-D8ED-4A31-B273-7A099AC46E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6D12AC3C-D47F-4554-91A7-8AE080AA8348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C9B1923-D8ED-4A31-B273-7A099AC46E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2AC3C-D47F-4554-91A7-8AE080AA8348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C9B1923-D8ED-4A31-B273-7A099AC46E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2AC3C-D47F-4554-91A7-8AE080AA8348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C9B1923-D8ED-4A31-B273-7A099AC46E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2AC3C-D47F-4554-91A7-8AE080AA8348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C9B1923-D8ED-4A31-B273-7A099AC46E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6D12AC3C-D47F-4554-91A7-8AE080AA8348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C9B1923-D8ED-4A31-B273-7A099AC46E8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2AC3C-D47F-4554-91A7-8AE080AA8348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B1923-D8ED-4A31-B273-7A099AC46E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6D12AC3C-D47F-4554-91A7-8AE080AA8348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C9B1923-D8ED-4A31-B273-7A099AC46E8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D12AC3C-D47F-4554-91A7-8AE080AA8348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C9B1923-D8ED-4A31-B273-7A099AC46E8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b/b7/Europe_topography_map.p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 smtClean="0"/>
              <a:t>Číslo projektu:</a:t>
            </a:r>
            <a:r>
              <a:rPr lang="cs-CZ" sz="1100" dirty="0" smtClean="0"/>
              <a:t>			  1.4 OPVK</a:t>
            </a:r>
            <a:endParaRPr lang="cs-CZ" sz="1100" cap="all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 smtClean="0"/>
              <a:t>Autor</a:t>
            </a:r>
            <a:r>
              <a:rPr lang="cs-CZ" sz="1100" cap="all" dirty="0"/>
              <a:t>:	</a:t>
            </a:r>
            <a:r>
              <a:rPr lang="cs-CZ" sz="1100" dirty="0"/>
              <a:t>			</a:t>
            </a:r>
            <a:r>
              <a:rPr lang="cs-CZ" sz="1100" dirty="0" smtClean="0"/>
              <a:t>Mgr. Jana </a:t>
            </a:r>
            <a:r>
              <a:rPr lang="cs-CZ" sz="1100" dirty="0" err="1" smtClean="0"/>
              <a:t>Neugebauerová</a:t>
            </a:r>
            <a:endParaRPr lang="cs-CZ" sz="11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/>
              <a:t>Název:			</a:t>
            </a:r>
            <a:r>
              <a:rPr lang="cs-CZ" sz="1100" cap="all" dirty="0" smtClean="0"/>
              <a:t>                          VY_32_INOVACE_06_</a:t>
            </a:r>
            <a:r>
              <a:rPr lang="cs-CZ" sz="1100" cap="all" dirty="0" err="1" smtClean="0"/>
              <a:t>Evropa</a:t>
            </a:r>
            <a:r>
              <a:rPr lang="cs-CZ" sz="1100" cap="all" dirty="0" smtClean="0"/>
              <a:t>-FG- opakování</a:t>
            </a:r>
            <a:endParaRPr lang="cs-CZ" sz="11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/>
              <a:t>Ročník:</a:t>
            </a:r>
            <a:r>
              <a:rPr lang="cs-CZ" sz="1100" dirty="0"/>
              <a:t>			</a:t>
            </a:r>
            <a:r>
              <a:rPr lang="cs-CZ" sz="1100" dirty="0" smtClean="0"/>
              <a:t>                          8. </a:t>
            </a:r>
            <a:r>
              <a:rPr lang="cs-CZ" sz="1100" dirty="0"/>
              <a:t>ročník ZŠ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/>
              <a:t>Vzdělávací oblast:</a:t>
            </a:r>
            <a:r>
              <a:rPr lang="cs-CZ" sz="1100" dirty="0"/>
              <a:t>		</a:t>
            </a:r>
            <a:r>
              <a:rPr lang="cs-CZ" sz="1100" dirty="0" smtClean="0"/>
              <a:t>                          Člověk </a:t>
            </a:r>
            <a:r>
              <a:rPr lang="cs-CZ" sz="1100" dirty="0"/>
              <a:t>a </a:t>
            </a:r>
            <a:r>
              <a:rPr lang="cs-CZ" sz="1100" dirty="0" smtClean="0"/>
              <a:t>příroda </a:t>
            </a:r>
            <a:endParaRPr lang="cs-CZ" sz="11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/>
              <a:t>Vzdělávací obor:</a:t>
            </a:r>
            <a:r>
              <a:rPr lang="cs-CZ" sz="1100" dirty="0"/>
              <a:t>		 </a:t>
            </a:r>
            <a:r>
              <a:rPr lang="cs-CZ" sz="1100" dirty="0" smtClean="0"/>
              <a:t>                         Zeměpis</a:t>
            </a:r>
            <a:endParaRPr lang="cs-CZ" sz="11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/>
              <a:t>Tematický okruh:</a:t>
            </a:r>
            <a:r>
              <a:rPr lang="cs-CZ" sz="1100" dirty="0"/>
              <a:t>		 </a:t>
            </a:r>
            <a:r>
              <a:rPr lang="cs-CZ" sz="1100" dirty="0" smtClean="0"/>
              <a:t>                         Evropa</a:t>
            </a:r>
            <a:endParaRPr lang="cs-CZ" sz="11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/>
              <a:t>Téma:	</a:t>
            </a:r>
            <a:r>
              <a:rPr lang="cs-CZ" sz="1100" dirty="0"/>
              <a:t>		</a:t>
            </a:r>
            <a:r>
              <a:rPr lang="cs-CZ" sz="1100" dirty="0" smtClean="0"/>
              <a:t>                          Evropa- FG opakování</a:t>
            </a:r>
            <a:r>
              <a:rPr lang="cs-CZ" sz="1100" cap="all" dirty="0"/>
              <a:t>	</a:t>
            </a:r>
            <a:endParaRPr lang="cs-CZ" sz="1100" cap="all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 smtClean="0"/>
              <a:t>KLÍČOVÁ SLOVA:                                                                 Zakresli poloostrovy, pohoří, nížiny, moře</a:t>
            </a:r>
            <a:r>
              <a:rPr lang="cs-CZ" sz="1100" dirty="0" smtClean="0"/>
              <a:t>                        </a:t>
            </a:r>
            <a:endParaRPr lang="cs-CZ" sz="11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100" cap="all" dirty="0"/>
              <a:t>Vytvořeno:</a:t>
            </a:r>
            <a:r>
              <a:rPr lang="cs-CZ" sz="1100" dirty="0"/>
              <a:t> 		</a:t>
            </a:r>
            <a:r>
              <a:rPr lang="cs-CZ" sz="1100" dirty="0" smtClean="0"/>
              <a:t>                          6.5. 2012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cs-CZ" sz="1100" dirty="0"/>
          </a:p>
          <a:p>
            <a:pPr marL="274320" indent="-274320"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/>
              <a:t>Anotace:</a:t>
            </a:r>
            <a:r>
              <a:rPr lang="cs-CZ" sz="1400" dirty="0"/>
              <a:t>	 </a:t>
            </a:r>
            <a:r>
              <a:rPr lang="cs-CZ" sz="1400" dirty="0" smtClean="0"/>
              <a:t>                                     Prezentace slouží k procvičování  FG Evropy </a:t>
            </a:r>
            <a:r>
              <a:rPr lang="cs-CZ" sz="1400" dirty="0" smtClean="0"/>
              <a:t>(povrch</a:t>
            </a:r>
            <a:r>
              <a:rPr lang="cs-CZ" sz="1400" dirty="0" smtClean="0"/>
              <a:t>, vodstvo) na interaktivní tabuli. Žáci získají orientaci v mapě Evropy, popř. </a:t>
            </a:r>
            <a:r>
              <a:rPr lang="cs-CZ" sz="1400" dirty="0" smtClean="0"/>
              <a:t>zopakují si </a:t>
            </a:r>
            <a:r>
              <a:rPr lang="cs-CZ" sz="1400" dirty="0" smtClean="0"/>
              <a:t>si osvojené poznatky. Lze využít mapu Evropy a atlas. </a:t>
            </a:r>
            <a:endParaRPr lang="cs-CZ" sz="1400" dirty="0"/>
          </a:p>
        </p:txBody>
      </p:sp>
      <p:pic>
        <p:nvPicPr>
          <p:cNvPr id="512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869160"/>
            <a:ext cx="82804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Nadpis 5"/>
          <p:cNvGrpSpPr>
            <a:grpSpLocks noGrp="1"/>
          </p:cNvGrpSpPr>
          <p:nvPr>
            <p:ph type="title"/>
          </p:nvPr>
        </p:nvGrpSpPr>
        <p:grpSpPr>
          <a:xfrm>
            <a:off x="612775" y="228600"/>
            <a:ext cx="8153400" cy="990600"/>
            <a:chOff x="827088" y="510421"/>
            <a:chExt cx="7374992" cy="1107996"/>
          </a:xfrm>
        </p:grpSpPr>
        <p:pic>
          <p:nvPicPr>
            <p:cNvPr id="7" name="Picture 4" descr="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27088" y="549275"/>
              <a:ext cx="1766887" cy="1054100"/>
            </a:xfrm>
            <a:prstGeom prst="rect">
              <a:avLst/>
            </a:prstGeom>
            <a:noFill/>
          </p:spPr>
        </p:pic>
        <p:sp>
          <p:nvSpPr>
            <p:cNvPr id="8" name="Rectangle 5"/>
            <p:cNvSpPr>
              <a:spLocks noChangeArrowheads="1"/>
            </p:cNvSpPr>
            <p:nvPr/>
          </p:nvSpPr>
          <p:spPr bwMode="auto">
            <a:xfrm>
              <a:off x="972087" y="510421"/>
              <a:ext cx="7229993" cy="11079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/>
              <a:r>
                <a:rPr lang="cs-CZ" dirty="0"/>
                <a:t>                                     </a:t>
              </a:r>
              <a:r>
                <a:rPr lang="cs-CZ" sz="1600" b="1" dirty="0"/>
                <a:t>Základní  škola a mateřská škola </a:t>
              </a:r>
              <a:r>
                <a:rPr lang="cs-CZ" sz="1600" b="1" dirty="0" err="1"/>
                <a:t>J.A.Komenského</a:t>
              </a:r>
              <a:endParaRPr lang="cs-CZ" sz="1600" dirty="0"/>
            </a:p>
            <a:p>
              <a:pPr algn="ctr"/>
              <a:r>
                <a:rPr lang="cs-CZ" sz="1600" b="1" dirty="0"/>
                <a:t>                                                          v Novém  </a:t>
              </a:r>
              <a:r>
                <a:rPr lang="cs-CZ" sz="1600" b="1" dirty="0" err="1"/>
                <a:t>Strašecí</a:t>
              </a:r>
              <a:r>
                <a:rPr lang="cs-CZ" sz="1600" dirty="0"/>
                <a:t>                     </a:t>
              </a:r>
            </a:p>
            <a:p>
              <a:pPr algn="ctr"/>
              <a:r>
                <a:rPr lang="cs-CZ" sz="1600" dirty="0"/>
                <a:t>                                                  Komenského nám. 209, 271 01 Nové </a:t>
              </a:r>
              <a:r>
                <a:rPr lang="cs-CZ" sz="1600" dirty="0" err="1"/>
                <a:t>Strašecí</a:t>
              </a:r>
              <a:endParaRPr lang="cs-CZ" sz="1600" dirty="0"/>
            </a:p>
            <a:p>
              <a:pPr algn="ctr"/>
              <a:r>
                <a:rPr lang="cs-CZ" sz="1600" dirty="0" smtClean="0"/>
                <a:t>                                                tel. 311 240 401, 311 240 400, email: </a:t>
              </a:r>
              <a:r>
                <a:rPr lang="cs-CZ" sz="1600" dirty="0" err="1" smtClean="0"/>
                <a:t>zsnovstra</a:t>
              </a:r>
              <a:r>
                <a:rPr lang="cs-CZ" sz="1600" dirty="0" smtClean="0"/>
                <a:t>@email.</a:t>
              </a:r>
              <a:r>
                <a:rPr lang="cs-CZ" sz="1600" dirty="0" err="1" smtClean="0"/>
                <a:t>cz</a:t>
              </a:r>
              <a:r>
                <a:rPr lang="cs-CZ" sz="1600" dirty="0" smtClean="0"/>
                <a:t> </a:t>
              </a:r>
              <a:endParaRPr lang="cs-CZ" sz="1600" dirty="0"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Evropa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Souhrnné opakování, fyzická část</a:t>
            </a:r>
            <a:endParaRPr lang="cs-CZ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Zakresli poloostrovy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556792"/>
            <a:ext cx="3886200" cy="4572000"/>
          </a:xfrm>
        </p:spPr>
        <p:txBody>
          <a:bodyPr>
            <a:normAutofit/>
          </a:bodyPr>
          <a:lstStyle/>
          <a:p>
            <a:r>
              <a:rPr lang="cs-CZ" dirty="0" smtClean="0"/>
              <a:t> Jutský</a:t>
            </a:r>
          </a:p>
          <a:p>
            <a:r>
              <a:rPr lang="cs-CZ" dirty="0"/>
              <a:t> </a:t>
            </a:r>
            <a:r>
              <a:rPr lang="cs-CZ" dirty="0" smtClean="0"/>
              <a:t>Skandinávský</a:t>
            </a:r>
          </a:p>
          <a:p>
            <a:r>
              <a:rPr lang="cs-CZ" dirty="0"/>
              <a:t> </a:t>
            </a:r>
            <a:r>
              <a:rPr lang="cs-CZ" dirty="0" smtClean="0"/>
              <a:t>Pyrenejský</a:t>
            </a:r>
          </a:p>
          <a:p>
            <a:r>
              <a:rPr lang="cs-CZ" dirty="0"/>
              <a:t> </a:t>
            </a:r>
            <a:r>
              <a:rPr lang="cs-CZ" dirty="0" smtClean="0"/>
              <a:t>Apeninský</a:t>
            </a:r>
          </a:p>
          <a:p>
            <a:r>
              <a:rPr lang="cs-CZ" dirty="0"/>
              <a:t> </a:t>
            </a:r>
            <a:r>
              <a:rPr lang="cs-CZ" dirty="0" smtClean="0"/>
              <a:t>Peloponés</a:t>
            </a:r>
          </a:p>
          <a:p>
            <a:r>
              <a:rPr lang="cs-CZ" dirty="0"/>
              <a:t> </a:t>
            </a:r>
            <a:r>
              <a:rPr lang="cs-CZ" dirty="0" smtClean="0"/>
              <a:t>Balkánský</a:t>
            </a:r>
          </a:p>
          <a:p>
            <a:r>
              <a:rPr lang="cs-CZ" dirty="0" smtClean="0"/>
              <a:t>Kola</a:t>
            </a:r>
          </a:p>
          <a:p>
            <a:r>
              <a:rPr lang="cs-CZ" dirty="0"/>
              <a:t> </a:t>
            </a:r>
            <a:r>
              <a:rPr lang="cs-CZ" dirty="0" smtClean="0"/>
              <a:t>Bretaňský</a:t>
            </a:r>
            <a:endParaRPr lang="cs-CZ" dirty="0"/>
          </a:p>
        </p:txBody>
      </p:sp>
      <p:pic>
        <p:nvPicPr>
          <p:cNvPr id="5" name="Zástupný symbol pro obsah 3" descr="Europe_topography_map.png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3229000" y="1412776"/>
            <a:ext cx="5915000" cy="4812204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</p:spTree>
  </p:cSld>
  <p:clrMapOvr>
    <a:masterClrMapping/>
  </p:clrMapOvr>
  <p:transition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pic>
        <p:nvPicPr>
          <p:cNvPr id="6" name="Zástupný symbol pro obsah 3" descr="Europe_topography_map.pn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547664" y="1600200"/>
            <a:ext cx="5805917" cy="4525963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7" name="TextovéPole 6"/>
          <p:cNvSpPr txBox="1"/>
          <p:nvPr/>
        </p:nvSpPr>
        <p:spPr>
          <a:xfrm>
            <a:off x="3635896" y="2420888"/>
            <a:ext cx="108012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b="1" dirty="0" smtClean="0">
                <a:solidFill>
                  <a:srgbClr val="C00000"/>
                </a:solidFill>
              </a:rPr>
              <a:t>Skandinávský</a:t>
            </a:r>
            <a:endParaRPr lang="cs-CZ" sz="1050" b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419872" y="3501008"/>
            <a:ext cx="57606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dirty="0" smtClean="0">
                <a:solidFill>
                  <a:srgbClr val="C00000"/>
                </a:solidFill>
              </a:rPr>
              <a:t>Jutský</a:t>
            </a:r>
            <a:endParaRPr lang="cs-CZ" sz="1050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907704" y="5085184"/>
            <a:ext cx="86409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dirty="0" smtClean="0">
                <a:solidFill>
                  <a:srgbClr val="C00000"/>
                </a:solidFill>
              </a:rPr>
              <a:t>Pyrenejský</a:t>
            </a:r>
            <a:endParaRPr lang="cs-CZ" sz="1050" dirty="0">
              <a:solidFill>
                <a:srgbClr val="C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563888" y="5085184"/>
            <a:ext cx="86409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dirty="0" smtClean="0">
                <a:solidFill>
                  <a:srgbClr val="C00000"/>
                </a:solidFill>
              </a:rPr>
              <a:t>Apeninský</a:t>
            </a:r>
            <a:endParaRPr lang="cs-CZ" sz="1050" dirty="0">
              <a:solidFill>
                <a:srgbClr val="C0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427984" y="5661248"/>
            <a:ext cx="115212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dirty="0" smtClean="0">
                <a:solidFill>
                  <a:srgbClr val="C00000"/>
                </a:solidFill>
              </a:rPr>
              <a:t>Peloponés</a:t>
            </a:r>
            <a:endParaRPr lang="cs-CZ" sz="1050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355976" y="5157192"/>
            <a:ext cx="93610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dirty="0" smtClean="0">
                <a:solidFill>
                  <a:srgbClr val="C00000"/>
                </a:solidFill>
              </a:rPr>
              <a:t>Balkánský</a:t>
            </a:r>
            <a:endParaRPr lang="cs-CZ" sz="1050" dirty="0">
              <a:solidFill>
                <a:srgbClr val="C0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788024" y="1916832"/>
            <a:ext cx="72008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dirty="0" smtClean="0">
                <a:solidFill>
                  <a:srgbClr val="C00000"/>
                </a:solidFill>
              </a:rPr>
              <a:t>Kola</a:t>
            </a:r>
            <a:endParaRPr lang="cs-CZ" sz="1050" dirty="0">
              <a:solidFill>
                <a:srgbClr val="C0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051720" y="4149080"/>
            <a:ext cx="129614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dirty="0" smtClean="0">
                <a:solidFill>
                  <a:srgbClr val="C00000"/>
                </a:solidFill>
              </a:rPr>
              <a:t>Bretaňský</a:t>
            </a:r>
            <a:endParaRPr lang="cs-CZ" sz="105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zo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Zakresli moře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 Černé</a:t>
            </a:r>
          </a:p>
          <a:p>
            <a:r>
              <a:rPr lang="cs-CZ" dirty="0"/>
              <a:t> </a:t>
            </a:r>
            <a:r>
              <a:rPr lang="cs-CZ" dirty="0" smtClean="0"/>
              <a:t>Baltské</a:t>
            </a:r>
          </a:p>
          <a:p>
            <a:r>
              <a:rPr lang="cs-CZ" dirty="0"/>
              <a:t> </a:t>
            </a:r>
            <a:r>
              <a:rPr lang="cs-CZ" dirty="0" smtClean="0"/>
              <a:t>Bílé</a:t>
            </a:r>
          </a:p>
          <a:p>
            <a:r>
              <a:rPr lang="cs-CZ" dirty="0"/>
              <a:t> </a:t>
            </a:r>
            <a:r>
              <a:rPr lang="cs-CZ" dirty="0" smtClean="0"/>
              <a:t>Jónské</a:t>
            </a:r>
          </a:p>
          <a:p>
            <a:r>
              <a:rPr lang="cs-CZ" dirty="0"/>
              <a:t> </a:t>
            </a:r>
            <a:r>
              <a:rPr lang="cs-CZ" dirty="0" smtClean="0"/>
              <a:t>Jaderské</a:t>
            </a:r>
          </a:p>
          <a:p>
            <a:r>
              <a:rPr lang="cs-CZ" dirty="0"/>
              <a:t> </a:t>
            </a:r>
            <a:r>
              <a:rPr lang="cs-CZ" dirty="0" smtClean="0"/>
              <a:t>Keltské</a:t>
            </a:r>
          </a:p>
          <a:p>
            <a:r>
              <a:rPr lang="cs-CZ" dirty="0"/>
              <a:t> </a:t>
            </a:r>
            <a:r>
              <a:rPr lang="cs-CZ" dirty="0" smtClean="0"/>
              <a:t>Ligurské</a:t>
            </a:r>
          </a:p>
          <a:p>
            <a:r>
              <a:rPr lang="cs-CZ" dirty="0"/>
              <a:t> </a:t>
            </a:r>
            <a:r>
              <a:rPr lang="cs-CZ" dirty="0" err="1" smtClean="0"/>
              <a:t>Marmarské</a:t>
            </a:r>
            <a:endParaRPr lang="cs-CZ" dirty="0"/>
          </a:p>
        </p:txBody>
      </p:sp>
      <p:pic>
        <p:nvPicPr>
          <p:cNvPr id="6" name="Zástupný symbol pro obsah 3" descr="Europe_topography_map.png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3275856" y="1484784"/>
            <a:ext cx="5338936" cy="4343542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pic>
        <p:nvPicPr>
          <p:cNvPr id="6" name="Zástupný symbol pro obsah 3" descr="Europe_topography_map.pn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403648" y="1340768"/>
            <a:ext cx="6120680" cy="4899206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7" name="TextovéPole 6"/>
          <p:cNvSpPr txBox="1"/>
          <p:nvPr/>
        </p:nvSpPr>
        <p:spPr>
          <a:xfrm>
            <a:off x="5364088" y="4725144"/>
            <a:ext cx="79208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dirty="0" smtClean="0">
                <a:solidFill>
                  <a:schemeClr val="tx2"/>
                </a:solidFill>
              </a:rPr>
              <a:t>Černé</a:t>
            </a:r>
            <a:endParaRPr lang="cs-CZ" sz="1050" dirty="0">
              <a:solidFill>
                <a:schemeClr val="tx2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860032" y="5157192"/>
            <a:ext cx="129614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b="1" dirty="0" err="1" smtClean="0">
                <a:solidFill>
                  <a:schemeClr val="tx2"/>
                </a:solidFill>
              </a:rPr>
              <a:t>Marmarské</a:t>
            </a:r>
            <a:endParaRPr lang="cs-CZ" sz="1050" b="1" dirty="0">
              <a:solidFill>
                <a:schemeClr val="tx2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779912" y="3429000"/>
            <a:ext cx="108012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b="1" dirty="0" smtClean="0">
                <a:solidFill>
                  <a:schemeClr val="tx2"/>
                </a:solidFill>
              </a:rPr>
              <a:t>Baltské</a:t>
            </a:r>
            <a:endParaRPr lang="cs-CZ" sz="1050" b="1" dirty="0">
              <a:solidFill>
                <a:schemeClr val="tx2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04048" y="1988840"/>
            <a:ext cx="64807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b="1" dirty="0" smtClean="0">
                <a:solidFill>
                  <a:schemeClr val="tx2"/>
                </a:solidFill>
              </a:rPr>
              <a:t>Bílé</a:t>
            </a:r>
            <a:endParaRPr lang="cs-CZ" sz="1050" b="1" dirty="0">
              <a:solidFill>
                <a:schemeClr val="tx2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763688" y="3789040"/>
            <a:ext cx="72008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b="1" dirty="0" smtClean="0">
                <a:solidFill>
                  <a:schemeClr val="tx2"/>
                </a:solidFill>
              </a:rPr>
              <a:t>Keltské</a:t>
            </a:r>
            <a:endParaRPr lang="cs-CZ" sz="1050" b="1" dirty="0">
              <a:solidFill>
                <a:schemeClr val="tx2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067944" y="5661248"/>
            <a:ext cx="79208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b="1" dirty="0" smtClean="0">
                <a:solidFill>
                  <a:schemeClr val="tx2"/>
                </a:solidFill>
              </a:rPr>
              <a:t>Jónské</a:t>
            </a:r>
            <a:endParaRPr lang="cs-CZ" sz="1050" b="1" dirty="0">
              <a:solidFill>
                <a:schemeClr val="tx2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987824" y="4941168"/>
            <a:ext cx="86409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b="1" dirty="0" smtClean="0">
                <a:solidFill>
                  <a:schemeClr val="tx2"/>
                </a:solidFill>
              </a:rPr>
              <a:t>Ligurské</a:t>
            </a:r>
            <a:endParaRPr lang="cs-CZ" sz="1050" b="1" dirty="0">
              <a:solidFill>
                <a:schemeClr val="tx2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 rot="2625827">
            <a:off x="3662304" y="5094067"/>
            <a:ext cx="96050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b="1" dirty="0" smtClean="0">
                <a:solidFill>
                  <a:schemeClr val="tx2"/>
                </a:solidFill>
              </a:rPr>
              <a:t>Jaderské</a:t>
            </a:r>
            <a:endParaRPr lang="cs-CZ" sz="105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zo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Zakresli pohoří a nížiny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Pyreneje</a:t>
            </a:r>
          </a:p>
          <a:p>
            <a:r>
              <a:rPr lang="cs-CZ" dirty="0" err="1" smtClean="0"/>
              <a:t>Mátra</a:t>
            </a:r>
            <a:endParaRPr lang="cs-CZ" dirty="0" smtClean="0"/>
          </a:p>
          <a:p>
            <a:r>
              <a:rPr lang="cs-CZ" dirty="0" smtClean="0"/>
              <a:t>Valašská nížina</a:t>
            </a:r>
          </a:p>
          <a:p>
            <a:r>
              <a:rPr lang="cs-CZ" dirty="0" smtClean="0"/>
              <a:t>Skotská vysočina</a:t>
            </a:r>
          </a:p>
          <a:p>
            <a:r>
              <a:rPr lang="cs-CZ" dirty="0"/>
              <a:t> </a:t>
            </a:r>
            <a:r>
              <a:rPr lang="cs-CZ" dirty="0" smtClean="0"/>
              <a:t>Skandinávské pohoří</a:t>
            </a:r>
          </a:p>
          <a:p>
            <a:r>
              <a:rPr lang="cs-CZ" dirty="0"/>
              <a:t> </a:t>
            </a:r>
            <a:r>
              <a:rPr lang="cs-CZ" dirty="0" smtClean="0"/>
              <a:t>Dněperská nížina</a:t>
            </a:r>
          </a:p>
          <a:p>
            <a:r>
              <a:rPr lang="cs-CZ" dirty="0"/>
              <a:t> </a:t>
            </a:r>
            <a:r>
              <a:rPr lang="cs-CZ" dirty="0" smtClean="0"/>
              <a:t>Krymské hory</a:t>
            </a:r>
          </a:p>
          <a:p>
            <a:r>
              <a:rPr lang="cs-CZ" dirty="0"/>
              <a:t> </a:t>
            </a:r>
            <a:r>
              <a:rPr lang="cs-CZ" dirty="0" smtClean="0"/>
              <a:t>Pádská nížina</a:t>
            </a:r>
          </a:p>
        </p:txBody>
      </p:sp>
      <p:pic>
        <p:nvPicPr>
          <p:cNvPr id="5" name="Zástupný symbol pro obsah 3" descr="Europe_topography_map.png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4067944" y="1628800"/>
            <a:ext cx="4765729" cy="4032448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pic>
        <p:nvPicPr>
          <p:cNvPr id="6" name="Zástupný symbol pro obsah 3" descr="Europe_topography_map.pn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926431" y="1600200"/>
            <a:ext cx="5526088" cy="4495800"/>
          </a:xfrm>
          <a:prstGeom prst="rect">
            <a:avLst/>
          </a:prstGeom>
          <a:scene3d>
            <a:camera prst="perspectiveFront"/>
            <a:lightRig rig="threePt" dir="t"/>
          </a:scene3d>
        </p:spPr>
      </p:pic>
      <p:sp>
        <p:nvSpPr>
          <p:cNvPr id="7" name="TextovéPole 6"/>
          <p:cNvSpPr txBox="1"/>
          <p:nvPr/>
        </p:nvSpPr>
        <p:spPr>
          <a:xfrm rot="1976158">
            <a:off x="2411760" y="5013176"/>
            <a:ext cx="79208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b="1" dirty="0" smtClean="0">
                <a:solidFill>
                  <a:schemeClr val="accent6">
                    <a:lumMod val="75000"/>
                  </a:schemeClr>
                </a:solidFill>
              </a:rPr>
              <a:t>Pyreneje</a:t>
            </a:r>
            <a:endParaRPr lang="cs-CZ" sz="105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499992" y="4509120"/>
            <a:ext cx="79208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b="1" dirty="0" err="1" smtClean="0">
                <a:solidFill>
                  <a:schemeClr val="accent6">
                    <a:lumMod val="75000"/>
                  </a:schemeClr>
                </a:solidFill>
              </a:rPr>
              <a:t>Mátra</a:t>
            </a:r>
            <a:endParaRPr lang="cs-CZ" sz="105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932040" y="5013176"/>
            <a:ext cx="93610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b="1" dirty="0" smtClean="0">
                <a:solidFill>
                  <a:schemeClr val="accent6">
                    <a:lumMod val="75000"/>
                  </a:schemeClr>
                </a:solidFill>
              </a:rPr>
              <a:t>Val.níž.</a:t>
            </a:r>
            <a:endParaRPr lang="cs-CZ" sz="105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555776" y="3356992"/>
            <a:ext cx="86409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b="1" dirty="0" smtClean="0">
                <a:solidFill>
                  <a:schemeClr val="accent6">
                    <a:lumMod val="75000"/>
                  </a:schemeClr>
                </a:solidFill>
              </a:rPr>
              <a:t>Skot.</a:t>
            </a:r>
            <a:r>
              <a:rPr lang="cs-CZ" sz="1050" b="1" dirty="0" err="1" smtClean="0">
                <a:solidFill>
                  <a:schemeClr val="accent6">
                    <a:lumMod val="75000"/>
                  </a:schemeClr>
                </a:solidFill>
              </a:rPr>
              <a:t>vys</a:t>
            </a:r>
            <a:r>
              <a:rPr lang="cs-CZ" sz="1050" b="1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  <a:endParaRPr lang="cs-CZ" sz="105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 rot="18486526">
            <a:off x="3411601" y="2576533"/>
            <a:ext cx="138058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b="1" dirty="0" smtClean="0">
                <a:solidFill>
                  <a:schemeClr val="accent6">
                    <a:lumMod val="75000"/>
                  </a:schemeClr>
                </a:solidFill>
              </a:rPr>
              <a:t>Skandinávské </a:t>
            </a:r>
            <a:r>
              <a:rPr lang="cs-CZ" sz="1050" b="1" dirty="0" err="1" smtClean="0">
                <a:solidFill>
                  <a:schemeClr val="accent6">
                    <a:lumMod val="75000"/>
                  </a:schemeClr>
                </a:solidFill>
              </a:rPr>
              <a:t>poh</a:t>
            </a:r>
            <a:r>
              <a:rPr lang="cs-CZ" sz="1050" b="1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  <a:endParaRPr lang="cs-CZ" sz="105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 rot="2111160">
            <a:off x="5355994" y="4094098"/>
            <a:ext cx="88938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b="1" dirty="0" err="1" smtClean="0">
                <a:solidFill>
                  <a:schemeClr val="accent6">
                    <a:lumMod val="75000"/>
                  </a:schemeClr>
                </a:solidFill>
              </a:rPr>
              <a:t>Dněper.n</a:t>
            </a:r>
            <a:r>
              <a:rPr lang="cs-CZ" sz="1050" b="1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  <a:endParaRPr lang="cs-CZ" sz="105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724128" y="4653136"/>
            <a:ext cx="64807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b="1" dirty="0" smtClean="0">
                <a:solidFill>
                  <a:schemeClr val="accent6">
                    <a:lumMod val="75000"/>
                  </a:schemeClr>
                </a:solidFill>
              </a:rPr>
              <a:t>Krym.</a:t>
            </a:r>
            <a:r>
              <a:rPr lang="cs-CZ" sz="1050" b="1" dirty="0" err="1" smtClean="0">
                <a:solidFill>
                  <a:schemeClr val="accent6">
                    <a:lumMod val="75000"/>
                  </a:schemeClr>
                </a:solidFill>
              </a:rPr>
              <a:t>h</a:t>
            </a:r>
            <a:r>
              <a:rPr lang="cs-CZ" sz="1050" b="1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  <a:endParaRPr lang="cs-CZ" sz="105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 rot="20600339">
            <a:off x="3585552" y="4820451"/>
            <a:ext cx="70201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b="1" dirty="0" smtClean="0">
                <a:solidFill>
                  <a:schemeClr val="accent6">
                    <a:lumMod val="75000"/>
                  </a:schemeClr>
                </a:solidFill>
              </a:rPr>
              <a:t>Pád. n.</a:t>
            </a:r>
            <a:endParaRPr lang="cs-CZ" sz="105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1600" dirty="0" smtClean="0"/>
              <a:t>Topografická mapa Evropy. In: </a:t>
            </a:r>
            <a:r>
              <a:rPr lang="cs-CZ" sz="1600" i="1" dirty="0" err="1" smtClean="0"/>
              <a:t>Wikipedia</a:t>
            </a:r>
            <a:r>
              <a:rPr lang="cs-CZ" sz="1600" i="1" dirty="0" smtClean="0"/>
              <a:t>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San </a:t>
            </a:r>
            <a:r>
              <a:rPr lang="cs-CZ" sz="1600" dirty="0" err="1" smtClean="0"/>
              <a:t>Francisco</a:t>
            </a:r>
            <a:r>
              <a:rPr lang="cs-CZ" sz="1600" dirty="0" smtClean="0"/>
              <a:t> (CA): </a:t>
            </a:r>
            <a:r>
              <a:rPr lang="cs-CZ" sz="1600" dirty="0" err="1" smtClean="0"/>
              <a:t>Wikimedia</a:t>
            </a:r>
            <a:r>
              <a:rPr lang="cs-CZ" sz="1600" dirty="0" smtClean="0"/>
              <a:t>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2006, 12.6.2008, 08:41 [cit. 2012-05-4]. </a:t>
            </a:r>
            <a:r>
              <a:rPr lang="cs-CZ" sz="1600" smtClean="0"/>
              <a:t>Dostupné z: </a:t>
            </a:r>
            <a:r>
              <a:rPr lang="cs-CZ" sz="1600" smtClean="0">
                <a:hlinkClick r:id="rId2"/>
              </a:rPr>
              <a:t>http://upload.wikimedia.org/wikipedia/commons/b/b7/Europe_topography_map.png</a:t>
            </a:r>
            <a:endParaRPr lang="cs-CZ" sz="1600" smtClean="0"/>
          </a:p>
          <a:p>
            <a:endParaRPr lang="cs-CZ" sz="1600" smtClean="0"/>
          </a:p>
          <a:p>
            <a:endParaRPr lang="cs-CZ" sz="1600" dirty="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67</TotalTime>
  <Words>177</Words>
  <Application>Microsoft Office PowerPoint</Application>
  <PresentationFormat>Předvádění na obrazovce (4:3)</PresentationFormat>
  <Paragraphs>74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Medián</vt:lpstr>
      <vt:lpstr>Snímek 1</vt:lpstr>
      <vt:lpstr>Evropa</vt:lpstr>
      <vt:lpstr>Zakresli poloostrovy</vt:lpstr>
      <vt:lpstr>Řešení:</vt:lpstr>
      <vt:lpstr>Zakresli moře</vt:lpstr>
      <vt:lpstr>Řešení</vt:lpstr>
      <vt:lpstr>Zakresli pohoří a nížiny</vt:lpstr>
      <vt:lpstr>Řešení</vt:lpstr>
      <vt:lpstr>Zdroje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Evropa</dc:title>
  <dc:creator>Jana</dc:creator>
  <cp:lastModifiedBy>Dum</cp:lastModifiedBy>
  <cp:revision>16</cp:revision>
  <dcterms:created xsi:type="dcterms:W3CDTF">2012-05-06T21:12:35Z</dcterms:created>
  <dcterms:modified xsi:type="dcterms:W3CDTF">2013-01-13T08:12:32Z</dcterms:modified>
</cp:coreProperties>
</file>