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C5236-C5D1-459C-B59D-587DD2CC3AA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3CFDE-EB67-4B9E-9A9A-954ABDAF6B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C5236-C5D1-459C-B59D-587DD2CC3AA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3CFDE-EB67-4B9E-9A9A-954ABDAF6B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C5236-C5D1-459C-B59D-587DD2CC3AA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3CFDE-EB67-4B9E-9A9A-954ABDAF6B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C5236-C5D1-459C-B59D-587DD2CC3AA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3CFDE-EB67-4B9E-9A9A-954ABDAF6B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C5236-C5D1-459C-B59D-587DD2CC3AA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3CFDE-EB67-4B9E-9A9A-954ABDAF6B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C5236-C5D1-459C-B59D-587DD2CC3AA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3CFDE-EB67-4B9E-9A9A-954ABDAF6B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C5236-C5D1-459C-B59D-587DD2CC3AA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3CFDE-EB67-4B9E-9A9A-954ABDAF6B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C5236-C5D1-459C-B59D-587DD2CC3AA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3CFDE-EB67-4B9E-9A9A-954ABDAF6B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80BC5236-C5D1-459C-B59D-587DD2CC3AA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0013CFDE-EB67-4B9E-9A9A-954ABDAF6B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C5236-C5D1-459C-B59D-587DD2CC3AA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3CFDE-EB67-4B9E-9A9A-954ABDAF6B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C5236-C5D1-459C-B59D-587DD2CC3AA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3CFDE-EB67-4B9E-9A9A-954ABDAF6B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0BC5236-C5D1-459C-B59D-587DD2CC3AA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013CFDE-EB67-4B9E-9A9A-954ABDAF6B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Číslo projektu:</a:t>
            </a:r>
            <a:r>
              <a:rPr lang="cs-CZ" sz="1400" dirty="0" smtClean="0"/>
              <a:t>		                           1.4 </a:t>
            </a:r>
            <a:r>
              <a:rPr lang="cs-CZ" sz="1400" dirty="0" smtClean="0"/>
              <a:t>OPVK</a:t>
            </a:r>
            <a:endParaRPr lang="cs-CZ" sz="1400" cap="all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Autor</a:t>
            </a:r>
            <a:r>
              <a:rPr lang="cs-CZ" sz="1400" cap="all" dirty="0"/>
              <a:t>:	</a:t>
            </a:r>
            <a:r>
              <a:rPr lang="cs-CZ" sz="1400" dirty="0"/>
              <a:t>		</a:t>
            </a:r>
            <a:r>
              <a:rPr lang="cs-CZ" sz="1400" dirty="0" smtClean="0"/>
              <a:t>                          Mgr. Jana </a:t>
            </a:r>
            <a:r>
              <a:rPr lang="cs-CZ" sz="1400" dirty="0" err="1" smtClean="0"/>
              <a:t>Neugebauerová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Název:			</a:t>
            </a:r>
            <a:r>
              <a:rPr lang="cs-CZ" sz="1400" cap="all" dirty="0" smtClean="0"/>
              <a:t>                          </a:t>
            </a:r>
            <a:r>
              <a:rPr lang="cs-CZ" sz="1400" cap="all" dirty="0" smtClean="0"/>
              <a:t>VY_32_INOVACE_07_Evropa </a:t>
            </a:r>
            <a:r>
              <a:rPr lang="cs-CZ" sz="1400" cap="all" dirty="0" smtClean="0"/>
              <a:t>I</a:t>
            </a:r>
            <a:r>
              <a:rPr lang="cs-CZ" sz="1400" cap="all" dirty="0" smtClean="0"/>
              <a:t>.-práce </a:t>
            </a:r>
            <a:r>
              <a:rPr lang="cs-CZ" sz="1400" cap="all" smtClean="0"/>
              <a:t>s atlasem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Ročník:</a:t>
            </a:r>
            <a:r>
              <a:rPr lang="cs-CZ" sz="1400" dirty="0"/>
              <a:t>			</a:t>
            </a:r>
            <a:r>
              <a:rPr lang="cs-CZ" sz="1400" dirty="0" smtClean="0"/>
              <a:t> 8. </a:t>
            </a:r>
            <a:r>
              <a:rPr lang="cs-CZ" sz="1400" dirty="0"/>
              <a:t>ročník ZŠ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Vzdělávací oblast:</a:t>
            </a:r>
            <a:r>
              <a:rPr lang="cs-CZ" sz="1400" dirty="0"/>
              <a:t>	 </a:t>
            </a:r>
            <a:r>
              <a:rPr lang="cs-CZ" sz="1400" dirty="0" smtClean="0"/>
              <a:t>                         Člověk </a:t>
            </a:r>
            <a:r>
              <a:rPr lang="cs-CZ" sz="1400" dirty="0"/>
              <a:t>a </a:t>
            </a:r>
            <a:r>
              <a:rPr lang="cs-CZ" sz="1400" dirty="0" smtClean="0"/>
              <a:t>příroda 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Vzdělávací obor:</a:t>
            </a:r>
            <a:r>
              <a:rPr lang="cs-CZ" sz="1400" dirty="0"/>
              <a:t>		 </a:t>
            </a:r>
            <a:r>
              <a:rPr lang="cs-CZ" sz="1400" dirty="0" smtClean="0"/>
              <a:t>                         Zeměpis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Tematický okruh:</a:t>
            </a:r>
            <a:r>
              <a:rPr lang="cs-CZ" sz="1400" dirty="0"/>
              <a:t>		</a:t>
            </a:r>
            <a:r>
              <a:rPr lang="cs-CZ" sz="1400" dirty="0" smtClean="0"/>
              <a:t>Evropa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Téma</a:t>
            </a:r>
            <a:r>
              <a:rPr lang="cs-CZ" sz="1400" cap="all" dirty="0" smtClean="0"/>
              <a:t>:</a:t>
            </a:r>
            <a:r>
              <a:rPr lang="cs-CZ" sz="1400" cap="all" dirty="0"/>
              <a:t>	</a:t>
            </a:r>
            <a:r>
              <a:rPr lang="cs-CZ" sz="1400" dirty="0"/>
              <a:t>		</a:t>
            </a:r>
            <a:r>
              <a:rPr lang="cs-CZ" sz="1400" dirty="0" smtClean="0"/>
              <a:t>                          Evropa- práce s atlasem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Klíčová  slova:</a:t>
            </a:r>
            <a:r>
              <a:rPr lang="cs-CZ" sz="1400" cap="all" dirty="0"/>
              <a:t>	</a:t>
            </a:r>
            <a:r>
              <a:rPr lang="cs-CZ" sz="1400" dirty="0"/>
              <a:t>	</a:t>
            </a:r>
            <a:r>
              <a:rPr lang="cs-CZ" sz="1400" dirty="0" smtClean="0"/>
              <a:t>                           Vyhledej</a:t>
            </a:r>
            <a:endParaRPr lang="cs-CZ" sz="1400" cap="all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Vytvořeno</a:t>
            </a:r>
            <a:r>
              <a:rPr lang="cs-CZ" sz="1400" cap="all" dirty="0"/>
              <a:t>:</a:t>
            </a:r>
            <a:r>
              <a:rPr lang="cs-CZ" sz="1400" dirty="0"/>
              <a:t> 		</a:t>
            </a:r>
            <a:r>
              <a:rPr lang="cs-CZ" sz="1400" dirty="0" smtClean="0"/>
              <a:t>                          1.4. 2012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Anotace:</a:t>
            </a:r>
            <a:r>
              <a:rPr lang="cs-CZ" sz="1400" dirty="0"/>
              <a:t>	</a:t>
            </a:r>
            <a:r>
              <a:rPr lang="cs-CZ" sz="1400" dirty="0" smtClean="0"/>
              <a:t>                                                     Žáci vyhledávají pojmy podle abecedy v  atlase nebo v učebnici.  Prezentaci lze využít i po částech nebo rozdělit na několik skupin.</a:t>
            </a:r>
            <a:endParaRPr lang="cs-CZ" sz="1400" dirty="0"/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085184"/>
            <a:ext cx="82804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Nadpis 5"/>
          <p:cNvGrpSpPr>
            <a:grpSpLocks noGrp="1"/>
          </p:cNvGrpSpPr>
          <p:nvPr>
            <p:ph type="title"/>
          </p:nvPr>
        </p:nvGrpSpPr>
        <p:grpSpPr>
          <a:xfrm>
            <a:off x="557337" y="188640"/>
            <a:ext cx="8067799" cy="1263619"/>
            <a:chOff x="972087" y="510421"/>
            <a:chExt cx="7229993" cy="1117798"/>
          </a:xfrm>
        </p:grpSpPr>
        <p:sp>
          <p:nvSpPr>
            <p:cNvPr id="8" name="Rectangle 5"/>
            <p:cNvSpPr>
              <a:spLocks noChangeArrowheads="1"/>
            </p:cNvSpPr>
            <p:nvPr/>
          </p:nvSpPr>
          <p:spPr bwMode="auto">
            <a:xfrm>
              <a:off x="972087" y="510421"/>
              <a:ext cx="7229993" cy="1107996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/>
              <a:r>
                <a:rPr lang="cs-CZ" dirty="0"/>
                <a:t>                                     </a:t>
              </a:r>
              <a:r>
                <a:rPr lang="cs-CZ" sz="1600" b="1" dirty="0"/>
                <a:t>Základní  škola a mateřská škola </a:t>
              </a:r>
              <a:r>
                <a:rPr lang="cs-CZ" sz="1600" b="1" dirty="0" err="1"/>
                <a:t>J.A.Komenského</a:t>
              </a:r>
              <a:endParaRPr lang="cs-CZ" sz="1600" dirty="0"/>
            </a:p>
            <a:p>
              <a:pPr algn="ctr"/>
              <a:r>
                <a:rPr lang="cs-CZ" sz="1600" b="1" dirty="0"/>
                <a:t>                                                          v Novém  </a:t>
              </a:r>
              <a:r>
                <a:rPr lang="cs-CZ" sz="1600" b="1" dirty="0" err="1"/>
                <a:t>Strašecí</a:t>
              </a:r>
              <a:r>
                <a:rPr lang="cs-CZ" sz="1600" dirty="0"/>
                <a:t>                     </a:t>
              </a:r>
            </a:p>
            <a:p>
              <a:pPr algn="ctr"/>
              <a:r>
                <a:rPr lang="cs-CZ" sz="1600" dirty="0"/>
                <a:t>                                                  Komenského nám. 209, 271 01 Nové </a:t>
              </a:r>
              <a:r>
                <a:rPr lang="cs-CZ" sz="1600" dirty="0" err="1"/>
                <a:t>Strašecí</a:t>
              </a:r>
              <a:endParaRPr lang="cs-CZ" sz="1600" dirty="0"/>
            </a:p>
            <a:p>
              <a:pPr algn="ctr"/>
              <a:r>
                <a:rPr lang="cs-CZ" sz="1600" dirty="0" smtClean="0"/>
                <a:t>                                                tel. 311 240 401, 311 240 400, email: </a:t>
              </a:r>
              <a:r>
                <a:rPr lang="cs-CZ" sz="1600" dirty="0" err="1" smtClean="0"/>
                <a:t>zsnovstra</a:t>
              </a:r>
              <a:r>
                <a:rPr lang="cs-CZ" sz="1600" dirty="0" smtClean="0"/>
                <a:t>@email.</a:t>
              </a:r>
              <a:r>
                <a:rPr lang="cs-CZ" sz="1600" dirty="0" err="1" smtClean="0"/>
                <a:t>cz</a:t>
              </a:r>
              <a:r>
                <a:rPr lang="cs-CZ" sz="1600" dirty="0" smtClean="0"/>
                <a:t> </a:t>
              </a:r>
              <a:endParaRPr lang="cs-CZ" sz="1600" dirty="0"/>
            </a:p>
          </p:txBody>
        </p:sp>
        <p:pic>
          <p:nvPicPr>
            <p:cNvPr id="7" name="Picture 4" descr="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20679" y="574119"/>
              <a:ext cx="1766887" cy="10541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Evropa I.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Motivační část, práce s atlasem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Vyhledej: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 Aš</a:t>
            </a:r>
          </a:p>
          <a:p>
            <a:r>
              <a:rPr lang="cs-CZ" dirty="0"/>
              <a:t> </a:t>
            </a:r>
            <a:r>
              <a:rPr lang="cs-CZ" dirty="0" err="1" smtClean="0"/>
              <a:t>Abruzy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 smtClean="0"/>
              <a:t>Arles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Athény</a:t>
            </a:r>
          </a:p>
          <a:p>
            <a:r>
              <a:rPr lang="cs-CZ" dirty="0"/>
              <a:t> </a:t>
            </a:r>
            <a:r>
              <a:rPr lang="cs-CZ" dirty="0" smtClean="0"/>
              <a:t>Avignon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 Bruggy</a:t>
            </a:r>
          </a:p>
          <a:p>
            <a:r>
              <a:rPr lang="cs-CZ" dirty="0"/>
              <a:t> </a:t>
            </a:r>
            <a:r>
              <a:rPr lang="cs-CZ" dirty="0" smtClean="0"/>
              <a:t>Benelux</a:t>
            </a:r>
          </a:p>
          <a:p>
            <a:r>
              <a:rPr lang="cs-CZ" dirty="0"/>
              <a:t> </a:t>
            </a:r>
            <a:r>
              <a:rPr lang="cs-CZ" dirty="0" smtClean="0"/>
              <a:t>Barcelona</a:t>
            </a:r>
          </a:p>
          <a:p>
            <a:r>
              <a:rPr lang="cs-CZ" dirty="0"/>
              <a:t> </a:t>
            </a:r>
            <a:r>
              <a:rPr lang="cs-CZ" dirty="0" err="1" smtClean="0"/>
              <a:t>Ben</a:t>
            </a:r>
            <a:r>
              <a:rPr lang="cs-CZ" dirty="0" smtClean="0"/>
              <a:t> Nevis</a:t>
            </a:r>
          </a:p>
          <a:p>
            <a:r>
              <a:rPr lang="cs-CZ" dirty="0"/>
              <a:t> </a:t>
            </a:r>
            <a:r>
              <a:rPr lang="cs-CZ" dirty="0" smtClean="0"/>
              <a:t>Berlín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Vyhledej: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C,Č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Cork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Curych</a:t>
            </a:r>
          </a:p>
          <a:p>
            <a:r>
              <a:rPr lang="cs-CZ" dirty="0"/>
              <a:t> </a:t>
            </a:r>
            <a:r>
              <a:rPr lang="cs-CZ" dirty="0" err="1" smtClean="0"/>
              <a:t>Cevenny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Černobyl</a:t>
            </a:r>
          </a:p>
          <a:p>
            <a:r>
              <a:rPr lang="cs-CZ" dirty="0"/>
              <a:t> </a:t>
            </a:r>
            <a:r>
              <a:rPr lang="cs-CZ" dirty="0" smtClean="0"/>
              <a:t>Čudské jezero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 Dublin</a:t>
            </a:r>
          </a:p>
          <a:p>
            <a:r>
              <a:rPr lang="cs-CZ" dirty="0"/>
              <a:t> </a:t>
            </a:r>
            <a:r>
              <a:rPr lang="cs-CZ" dirty="0" err="1" smtClean="0"/>
              <a:t>Douro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 smtClean="0"/>
              <a:t>Dinaridy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Dortmund</a:t>
            </a:r>
          </a:p>
          <a:p>
            <a:r>
              <a:rPr lang="cs-CZ" dirty="0"/>
              <a:t> </a:t>
            </a:r>
            <a:r>
              <a:rPr lang="cs-CZ" dirty="0" smtClean="0"/>
              <a:t>Dunaj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 Egejské moře</a:t>
            </a:r>
          </a:p>
          <a:p>
            <a:r>
              <a:rPr lang="cs-CZ" dirty="0"/>
              <a:t> </a:t>
            </a:r>
            <a:r>
              <a:rPr lang="cs-CZ" dirty="0" err="1" smtClean="0"/>
              <a:t>Edinburg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Estonsko</a:t>
            </a:r>
          </a:p>
          <a:p>
            <a:r>
              <a:rPr lang="cs-CZ" dirty="0"/>
              <a:t> </a:t>
            </a:r>
            <a:r>
              <a:rPr lang="cs-CZ" dirty="0" err="1" smtClean="0"/>
              <a:t>Elba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Ebro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F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 Finsko</a:t>
            </a:r>
          </a:p>
          <a:p>
            <a:r>
              <a:rPr lang="cs-CZ" dirty="0"/>
              <a:t> </a:t>
            </a:r>
            <a:r>
              <a:rPr lang="cs-CZ" dirty="0" err="1" smtClean="0"/>
              <a:t>Faerské</a:t>
            </a:r>
            <a:r>
              <a:rPr lang="cs-CZ" dirty="0" smtClean="0"/>
              <a:t> ostrovy</a:t>
            </a:r>
          </a:p>
          <a:p>
            <a:r>
              <a:rPr lang="cs-CZ" dirty="0"/>
              <a:t> </a:t>
            </a:r>
            <a:r>
              <a:rPr lang="cs-CZ" dirty="0" err="1" smtClean="0"/>
              <a:t>Fuerteventura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Frankfurt nad Mohanem</a:t>
            </a:r>
          </a:p>
          <a:p>
            <a:r>
              <a:rPr lang="cs-CZ" dirty="0"/>
              <a:t> </a:t>
            </a:r>
            <a:r>
              <a:rPr lang="cs-CZ" dirty="0" smtClean="0"/>
              <a:t>Faro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 Grónsko</a:t>
            </a:r>
          </a:p>
          <a:p>
            <a:r>
              <a:rPr lang="cs-CZ" dirty="0"/>
              <a:t> </a:t>
            </a:r>
            <a:r>
              <a:rPr lang="cs-CZ" dirty="0" smtClean="0"/>
              <a:t>Garonna</a:t>
            </a:r>
          </a:p>
          <a:p>
            <a:r>
              <a:rPr lang="cs-CZ" dirty="0"/>
              <a:t> </a:t>
            </a:r>
            <a:r>
              <a:rPr lang="cs-CZ" dirty="0" smtClean="0"/>
              <a:t>Graz</a:t>
            </a:r>
          </a:p>
          <a:p>
            <a:r>
              <a:rPr lang="cs-CZ" dirty="0"/>
              <a:t> </a:t>
            </a:r>
            <a:r>
              <a:rPr lang="cs-CZ" dirty="0" err="1" smtClean="0"/>
              <a:t>Gent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 smtClean="0"/>
              <a:t>Gardské</a:t>
            </a:r>
            <a:r>
              <a:rPr lang="cs-CZ" dirty="0" smtClean="0"/>
              <a:t> jezero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 Holandsko</a:t>
            </a:r>
          </a:p>
          <a:p>
            <a:r>
              <a:rPr lang="cs-CZ" dirty="0"/>
              <a:t> </a:t>
            </a:r>
            <a:r>
              <a:rPr lang="cs-CZ" dirty="0" smtClean="0"/>
              <a:t>Hron</a:t>
            </a:r>
          </a:p>
          <a:p>
            <a:r>
              <a:rPr lang="cs-CZ" dirty="0"/>
              <a:t> </a:t>
            </a:r>
            <a:r>
              <a:rPr lang="cs-CZ" dirty="0" smtClean="0"/>
              <a:t>Helsinky</a:t>
            </a:r>
          </a:p>
          <a:p>
            <a:r>
              <a:rPr lang="cs-CZ" dirty="0"/>
              <a:t> </a:t>
            </a:r>
            <a:r>
              <a:rPr lang="cs-CZ" dirty="0" smtClean="0"/>
              <a:t>Haag</a:t>
            </a:r>
          </a:p>
          <a:p>
            <a:r>
              <a:rPr lang="cs-CZ" dirty="0"/>
              <a:t> </a:t>
            </a:r>
            <a:r>
              <a:rPr lang="cs-CZ" dirty="0" smtClean="0"/>
              <a:t>Hamburg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 Island</a:t>
            </a:r>
          </a:p>
          <a:p>
            <a:r>
              <a:rPr lang="cs-CZ" dirty="0"/>
              <a:t> </a:t>
            </a:r>
            <a:r>
              <a:rPr lang="cs-CZ" dirty="0" smtClean="0"/>
              <a:t>Ibiza</a:t>
            </a:r>
          </a:p>
          <a:p>
            <a:r>
              <a:rPr lang="cs-CZ" dirty="0"/>
              <a:t> </a:t>
            </a:r>
            <a:r>
              <a:rPr lang="cs-CZ" dirty="0" smtClean="0"/>
              <a:t>Irsko</a:t>
            </a:r>
          </a:p>
          <a:p>
            <a:r>
              <a:rPr lang="cs-CZ" dirty="0"/>
              <a:t> </a:t>
            </a:r>
            <a:r>
              <a:rPr lang="cs-CZ" dirty="0" err="1" smtClean="0"/>
              <a:t>If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Iberské pohoří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 Jutský poloostrov</a:t>
            </a:r>
          </a:p>
          <a:p>
            <a:r>
              <a:rPr lang="cs-CZ" dirty="0"/>
              <a:t> </a:t>
            </a:r>
            <a:r>
              <a:rPr lang="cs-CZ" dirty="0" err="1" smtClean="0"/>
              <a:t>Julské</a:t>
            </a:r>
            <a:r>
              <a:rPr lang="cs-CZ" dirty="0" smtClean="0"/>
              <a:t> Alpy</a:t>
            </a:r>
          </a:p>
          <a:p>
            <a:r>
              <a:rPr lang="cs-CZ" dirty="0"/>
              <a:t> </a:t>
            </a:r>
            <a:r>
              <a:rPr lang="cs-CZ" dirty="0" smtClean="0"/>
              <a:t>Jalta</a:t>
            </a:r>
          </a:p>
          <a:p>
            <a:r>
              <a:rPr lang="cs-CZ" dirty="0"/>
              <a:t> </a:t>
            </a:r>
            <a:r>
              <a:rPr lang="cs-CZ" dirty="0" smtClean="0"/>
              <a:t>Jan </a:t>
            </a:r>
            <a:r>
              <a:rPr lang="cs-CZ" dirty="0" err="1" smtClean="0"/>
              <a:t>Mayen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Janov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Keflavík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Kyklady</a:t>
            </a:r>
          </a:p>
          <a:p>
            <a:r>
              <a:rPr lang="cs-CZ" dirty="0"/>
              <a:t> </a:t>
            </a:r>
            <a:r>
              <a:rPr lang="cs-CZ" dirty="0" smtClean="0"/>
              <a:t>Kodaň</a:t>
            </a:r>
          </a:p>
          <a:p>
            <a:r>
              <a:rPr lang="cs-CZ" dirty="0"/>
              <a:t> </a:t>
            </a:r>
            <a:r>
              <a:rPr lang="cs-CZ" dirty="0" smtClean="0"/>
              <a:t>Korsika</a:t>
            </a:r>
          </a:p>
          <a:p>
            <a:r>
              <a:rPr lang="cs-CZ" dirty="0"/>
              <a:t> </a:t>
            </a:r>
            <a:r>
              <a:rPr lang="cs-CZ" dirty="0" err="1" smtClean="0"/>
              <a:t>Kerčský</a:t>
            </a:r>
            <a:r>
              <a:rPr lang="cs-CZ" dirty="0" smtClean="0"/>
              <a:t> průliv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L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 Liverpool</a:t>
            </a:r>
          </a:p>
          <a:p>
            <a:r>
              <a:rPr lang="cs-CZ" dirty="0"/>
              <a:t> </a:t>
            </a:r>
            <a:r>
              <a:rPr lang="cs-CZ" dirty="0" err="1" smtClean="0"/>
              <a:t>Linz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Laponsko</a:t>
            </a:r>
          </a:p>
          <a:p>
            <a:r>
              <a:rPr lang="cs-CZ" dirty="0"/>
              <a:t> </a:t>
            </a:r>
            <a:r>
              <a:rPr lang="cs-CZ" dirty="0" smtClean="0"/>
              <a:t>Litva</a:t>
            </a:r>
          </a:p>
          <a:p>
            <a:r>
              <a:rPr lang="cs-CZ" dirty="0"/>
              <a:t> </a:t>
            </a:r>
            <a:r>
              <a:rPr lang="cs-CZ" dirty="0" smtClean="0"/>
              <a:t>La Manche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Miláno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 smtClean="0"/>
              <a:t>Mt</a:t>
            </a:r>
            <a:r>
              <a:rPr lang="cs-CZ" dirty="0" smtClean="0"/>
              <a:t>. </a:t>
            </a:r>
            <a:r>
              <a:rPr lang="cs-CZ" dirty="0" err="1" smtClean="0"/>
              <a:t>Blanc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 smtClean="0"/>
              <a:t>Maasa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 smtClean="0"/>
              <a:t>Mátra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Moldavsko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 Neziderské jezero</a:t>
            </a:r>
          </a:p>
          <a:p>
            <a:r>
              <a:rPr lang="cs-CZ" dirty="0"/>
              <a:t> </a:t>
            </a:r>
            <a:r>
              <a:rPr lang="cs-CZ" dirty="0" err="1" smtClean="0"/>
              <a:t>Němen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 smtClean="0"/>
              <a:t>Nesebar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Nízké Tatry</a:t>
            </a:r>
          </a:p>
          <a:p>
            <a:r>
              <a:rPr lang="cs-CZ" dirty="0"/>
              <a:t> </a:t>
            </a:r>
            <a:r>
              <a:rPr lang="cs-CZ" dirty="0" smtClean="0"/>
              <a:t>Nokia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 Aš- město v ČR</a:t>
            </a:r>
          </a:p>
          <a:p>
            <a:r>
              <a:rPr lang="cs-CZ" dirty="0"/>
              <a:t> </a:t>
            </a:r>
            <a:r>
              <a:rPr lang="cs-CZ" dirty="0" err="1" smtClean="0"/>
              <a:t>Abruzy</a:t>
            </a:r>
            <a:r>
              <a:rPr lang="cs-CZ" dirty="0" smtClean="0"/>
              <a:t>- pohoří v Itálii</a:t>
            </a:r>
          </a:p>
          <a:p>
            <a:r>
              <a:rPr lang="cs-CZ" dirty="0"/>
              <a:t> </a:t>
            </a:r>
            <a:r>
              <a:rPr lang="cs-CZ" dirty="0" err="1" smtClean="0"/>
              <a:t>Arles</a:t>
            </a:r>
            <a:r>
              <a:rPr lang="cs-CZ" dirty="0" smtClean="0"/>
              <a:t>- historické město ve Francii</a:t>
            </a:r>
          </a:p>
          <a:p>
            <a:r>
              <a:rPr lang="cs-CZ" dirty="0"/>
              <a:t> </a:t>
            </a:r>
            <a:r>
              <a:rPr lang="cs-CZ" dirty="0" smtClean="0"/>
              <a:t>Athény- hlavní město Řecka</a:t>
            </a:r>
          </a:p>
          <a:p>
            <a:r>
              <a:rPr lang="cs-CZ" dirty="0"/>
              <a:t> </a:t>
            </a:r>
            <a:r>
              <a:rPr lang="cs-CZ" dirty="0" smtClean="0"/>
              <a:t>Avignon- historické město ve Francii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Bruggy- město v Belgii</a:t>
            </a:r>
          </a:p>
          <a:p>
            <a:r>
              <a:rPr lang="cs-CZ" dirty="0"/>
              <a:t> </a:t>
            </a:r>
            <a:r>
              <a:rPr lang="cs-CZ" dirty="0" smtClean="0"/>
              <a:t>Benelux- soustátí 3 států (Belgie, Nizozemsko, Lucembursko)</a:t>
            </a:r>
          </a:p>
          <a:p>
            <a:r>
              <a:rPr lang="cs-CZ" dirty="0"/>
              <a:t> </a:t>
            </a:r>
            <a:r>
              <a:rPr lang="cs-CZ" dirty="0" smtClean="0"/>
              <a:t>Barcelona- přístav ve Španělsku</a:t>
            </a:r>
          </a:p>
          <a:p>
            <a:r>
              <a:rPr lang="cs-CZ" dirty="0"/>
              <a:t> </a:t>
            </a:r>
            <a:r>
              <a:rPr lang="cs-CZ" dirty="0" err="1" smtClean="0"/>
              <a:t>Ben</a:t>
            </a:r>
            <a:r>
              <a:rPr lang="cs-CZ" dirty="0" smtClean="0"/>
              <a:t> Nevis- nejvyšší hora Británie </a:t>
            </a:r>
          </a:p>
          <a:p>
            <a:r>
              <a:rPr lang="cs-CZ" dirty="0"/>
              <a:t> </a:t>
            </a:r>
            <a:r>
              <a:rPr lang="cs-CZ" dirty="0" smtClean="0"/>
              <a:t>Berlín- hlavní město Německa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C,Č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Cork</a:t>
            </a:r>
            <a:r>
              <a:rPr lang="cs-CZ" dirty="0" smtClean="0"/>
              <a:t>- přístav v Irsku</a:t>
            </a:r>
          </a:p>
          <a:p>
            <a:r>
              <a:rPr lang="cs-CZ" dirty="0"/>
              <a:t> </a:t>
            </a:r>
            <a:r>
              <a:rPr lang="cs-CZ" dirty="0" smtClean="0"/>
              <a:t>Curych- město ve Švýcarsku</a:t>
            </a:r>
          </a:p>
          <a:p>
            <a:r>
              <a:rPr lang="cs-CZ" dirty="0"/>
              <a:t> </a:t>
            </a:r>
            <a:r>
              <a:rPr lang="cs-CZ" dirty="0" err="1" smtClean="0"/>
              <a:t>Cevenny</a:t>
            </a:r>
            <a:r>
              <a:rPr lang="cs-CZ" dirty="0" smtClean="0"/>
              <a:t>- pohoří v jižní Francii</a:t>
            </a:r>
          </a:p>
          <a:p>
            <a:r>
              <a:rPr lang="cs-CZ" dirty="0"/>
              <a:t> </a:t>
            </a:r>
            <a:r>
              <a:rPr lang="cs-CZ" dirty="0" smtClean="0"/>
              <a:t>Černobyl- město na Ukrajině, JE</a:t>
            </a:r>
          </a:p>
          <a:p>
            <a:r>
              <a:rPr lang="cs-CZ" dirty="0"/>
              <a:t> </a:t>
            </a:r>
            <a:r>
              <a:rPr lang="cs-CZ" dirty="0" smtClean="0"/>
              <a:t>Čudské jezero- na hranicích Estonska a Ruska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8" name="Zástupný symbol pro obsah 8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 Dublin- hlavní město Irska</a:t>
            </a:r>
          </a:p>
          <a:p>
            <a:r>
              <a:rPr lang="cs-CZ" dirty="0"/>
              <a:t> </a:t>
            </a:r>
            <a:r>
              <a:rPr lang="cs-CZ" dirty="0" err="1" smtClean="0"/>
              <a:t>Douro</a:t>
            </a:r>
            <a:r>
              <a:rPr lang="cs-CZ" dirty="0" smtClean="0"/>
              <a:t>- řeka ve </a:t>
            </a:r>
            <a:r>
              <a:rPr lang="cs-CZ" dirty="0"/>
              <a:t>Š</a:t>
            </a:r>
            <a:r>
              <a:rPr lang="cs-CZ" dirty="0" smtClean="0"/>
              <a:t>panělsku a Portugalsku</a:t>
            </a:r>
          </a:p>
          <a:p>
            <a:r>
              <a:rPr lang="cs-CZ" dirty="0"/>
              <a:t> </a:t>
            </a:r>
            <a:r>
              <a:rPr lang="cs-CZ" dirty="0" err="1" smtClean="0"/>
              <a:t>Dinaridy</a:t>
            </a:r>
            <a:r>
              <a:rPr lang="cs-CZ" dirty="0" smtClean="0"/>
              <a:t>- pohoří  na Balkánském </a:t>
            </a:r>
            <a:r>
              <a:rPr lang="cs-CZ" dirty="0" err="1" smtClean="0"/>
              <a:t>pol</a:t>
            </a:r>
            <a:r>
              <a:rPr lang="cs-CZ" dirty="0" smtClean="0"/>
              <a:t>., které se táhne podél pobřeží Jaderského moře</a:t>
            </a:r>
          </a:p>
          <a:p>
            <a:r>
              <a:rPr lang="cs-CZ" dirty="0" smtClean="0"/>
              <a:t> Dortmund- průmyslové město Německa</a:t>
            </a:r>
          </a:p>
          <a:p>
            <a:r>
              <a:rPr lang="cs-CZ" dirty="0" smtClean="0"/>
              <a:t> Dunaj- řeka, která pramení v Německa a ústí do Černého moře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7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Egejské moře- omývá břehy Řecka a Turecka</a:t>
            </a:r>
          </a:p>
          <a:p>
            <a:r>
              <a:rPr lang="cs-CZ" dirty="0"/>
              <a:t> </a:t>
            </a:r>
            <a:r>
              <a:rPr lang="cs-CZ" dirty="0" err="1" smtClean="0"/>
              <a:t>Edinburg</a:t>
            </a:r>
            <a:r>
              <a:rPr lang="cs-CZ" dirty="0" smtClean="0"/>
              <a:t>- významný přístav Británie</a:t>
            </a:r>
          </a:p>
          <a:p>
            <a:r>
              <a:rPr lang="cs-CZ" dirty="0"/>
              <a:t> </a:t>
            </a:r>
            <a:r>
              <a:rPr lang="cs-CZ" dirty="0" smtClean="0"/>
              <a:t>Estonsko- stát na pobřeží Baltského moře</a:t>
            </a:r>
          </a:p>
          <a:p>
            <a:r>
              <a:rPr lang="cs-CZ" dirty="0"/>
              <a:t> </a:t>
            </a:r>
            <a:r>
              <a:rPr lang="cs-CZ" dirty="0" err="1" smtClean="0"/>
              <a:t>Elba</a:t>
            </a:r>
            <a:r>
              <a:rPr lang="cs-CZ" dirty="0" smtClean="0"/>
              <a:t>- ostrov u Itálie</a:t>
            </a:r>
          </a:p>
          <a:p>
            <a:r>
              <a:rPr lang="cs-CZ" dirty="0"/>
              <a:t> </a:t>
            </a:r>
            <a:r>
              <a:rPr lang="cs-CZ" dirty="0" smtClean="0"/>
              <a:t>Ebro- řeka ve Španělsku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8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 Finsko- „země tisíce jezer“ v severní Evropě</a:t>
            </a:r>
          </a:p>
          <a:p>
            <a:r>
              <a:rPr lang="cs-CZ" dirty="0"/>
              <a:t> </a:t>
            </a:r>
            <a:r>
              <a:rPr lang="cs-CZ" dirty="0" err="1" smtClean="0"/>
              <a:t>Faerské</a:t>
            </a:r>
            <a:r>
              <a:rPr lang="cs-CZ" dirty="0" smtClean="0"/>
              <a:t> ostrovy- leží v severním Atlantiku, patří Dánsku</a:t>
            </a:r>
          </a:p>
          <a:p>
            <a:r>
              <a:rPr lang="cs-CZ" dirty="0"/>
              <a:t> </a:t>
            </a:r>
            <a:r>
              <a:rPr lang="cs-CZ" dirty="0" err="1" smtClean="0"/>
              <a:t>Fuerteventura</a:t>
            </a:r>
            <a:r>
              <a:rPr lang="cs-CZ" dirty="0" smtClean="0"/>
              <a:t>- jeden z Kanárských ostrovů, patří Španělsku</a:t>
            </a:r>
          </a:p>
          <a:p>
            <a:r>
              <a:rPr lang="cs-CZ" dirty="0"/>
              <a:t> </a:t>
            </a:r>
            <a:r>
              <a:rPr lang="cs-CZ" dirty="0" smtClean="0"/>
              <a:t>Frankfurt nad Mohanem- významné centrum Německa, největší letiště Německa</a:t>
            </a:r>
          </a:p>
          <a:p>
            <a:r>
              <a:rPr lang="cs-CZ" dirty="0"/>
              <a:t> </a:t>
            </a:r>
            <a:r>
              <a:rPr lang="cs-CZ" dirty="0" smtClean="0"/>
              <a:t>Faro- město na jihu Portugalska, známé svým majákem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7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Grónsko- největší ostrov světa patřící Dánsku</a:t>
            </a:r>
          </a:p>
          <a:p>
            <a:r>
              <a:rPr lang="cs-CZ" dirty="0"/>
              <a:t> </a:t>
            </a:r>
            <a:r>
              <a:rPr lang="cs-CZ" dirty="0" smtClean="0"/>
              <a:t>Garonna- řeka v jižní Francii</a:t>
            </a:r>
          </a:p>
          <a:p>
            <a:r>
              <a:rPr lang="cs-CZ" dirty="0"/>
              <a:t> </a:t>
            </a:r>
            <a:r>
              <a:rPr lang="cs-CZ" dirty="0" smtClean="0"/>
              <a:t>Graz- město v Rakousku známé též pod názvem Štýrský Hradec</a:t>
            </a:r>
          </a:p>
          <a:p>
            <a:r>
              <a:rPr lang="cs-CZ" dirty="0"/>
              <a:t> </a:t>
            </a:r>
            <a:r>
              <a:rPr lang="cs-CZ" dirty="0" err="1" smtClean="0"/>
              <a:t>Gent</a:t>
            </a:r>
            <a:r>
              <a:rPr lang="cs-CZ" dirty="0" smtClean="0"/>
              <a:t>- město v Belgii</a:t>
            </a:r>
          </a:p>
          <a:p>
            <a:r>
              <a:rPr lang="cs-CZ" dirty="0"/>
              <a:t> </a:t>
            </a:r>
            <a:r>
              <a:rPr lang="cs-CZ" dirty="0" err="1" smtClean="0"/>
              <a:t>Gardské</a:t>
            </a:r>
            <a:r>
              <a:rPr lang="cs-CZ" dirty="0" smtClean="0"/>
              <a:t> jezero- ledovcové jezero na severu Itálie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8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Holandsko- správní celek Nizozemska</a:t>
            </a:r>
          </a:p>
          <a:p>
            <a:r>
              <a:rPr lang="cs-CZ" dirty="0"/>
              <a:t> </a:t>
            </a:r>
            <a:r>
              <a:rPr lang="cs-CZ" dirty="0" smtClean="0"/>
              <a:t>Hron- řeka na Slovensku</a:t>
            </a:r>
          </a:p>
          <a:p>
            <a:r>
              <a:rPr lang="cs-CZ" dirty="0"/>
              <a:t> </a:t>
            </a:r>
            <a:r>
              <a:rPr lang="cs-CZ" dirty="0" smtClean="0"/>
              <a:t>Helsinky- hlavní město Finska</a:t>
            </a:r>
          </a:p>
          <a:p>
            <a:r>
              <a:rPr lang="cs-CZ" dirty="0"/>
              <a:t> </a:t>
            </a:r>
            <a:r>
              <a:rPr lang="cs-CZ" dirty="0" smtClean="0"/>
              <a:t>Haag- významné politické centrum v Nizozemsku</a:t>
            </a:r>
          </a:p>
          <a:p>
            <a:r>
              <a:rPr lang="cs-CZ" dirty="0"/>
              <a:t> </a:t>
            </a:r>
            <a:r>
              <a:rPr lang="cs-CZ" dirty="0" smtClean="0"/>
              <a:t>Hamburg- největší přístav Německa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7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Island- ostrovní stát v severní Evropě </a:t>
            </a:r>
          </a:p>
          <a:p>
            <a:r>
              <a:rPr lang="cs-CZ" dirty="0"/>
              <a:t> </a:t>
            </a:r>
            <a:r>
              <a:rPr lang="cs-CZ" dirty="0" smtClean="0"/>
              <a:t>Ibiza- ostrov Baleárského souostroví patřící Španělsku</a:t>
            </a:r>
          </a:p>
          <a:p>
            <a:r>
              <a:rPr lang="cs-CZ" dirty="0"/>
              <a:t> </a:t>
            </a:r>
            <a:r>
              <a:rPr lang="cs-CZ" dirty="0" smtClean="0"/>
              <a:t>Irsko- ostrovní stát v západní Evropě</a:t>
            </a:r>
          </a:p>
          <a:p>
            <a:r>
              <a:rPr lang="cs-CZ" dirty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- ostrov ve Francii, nedaleko od Marseille</a:t>
            </a:r>
          </a:p>
          <a:p>
            <a:r>
              <a:rPr lang="cs-CZ" dirty="0"/>
              <a:t> </a:t>
            </a:r>
            <a:r>
              <a:rPr lang="cs-CZ" dirty="0" smtClean="0"/>
              <a:t>Iberské pohoří- v severním Španělsku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8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 Jutský poloostrov- rozkládá se na něm Dánsko</a:t>
            </a:r>
          </a:p>
          <a:p>
            <a:r>
              <a:rPr lang="cs-CZ" dirty="0"/>
              <a:t> </a:t>
            </a:r>
            <a:r>
              <a:rPr lang="cs-CZ" dirty="0" err="1" smtClean="0"/>
              <a:t>Julské</a:t>
            </a:r>
            <a:r>
              <a:rPr lang="cs-CZ" dirty="0" smtClean="0"/>
              <a:t> Alpy- část Východním Alp, zasahují do Slovinska</a:t>
            </a:r>
          </a:p>
          <a:p>
            <a:r>
              <a:rPr lang="cs-CZ" dirty="0"/>
              <a:t> </a:t>
            </a:r>
            <a:r>
              <a:rPr lang="cs-CZ" dirty="0" smtClean="0"/>
              <a:t>Jalta-  město na Krymu, patří Ukrajině</a:t>
            </a:r>
          </a:p>
          <a:p>
            <a:r>
              <a:rPr lang="cs-CZ" dirty="0"/>
              <a:t> </a:t>
            </a:r>
            <a:r>
              <a:rPr lang="cs-CZ" dirty="0" smtClean="0"/>
              <a:t>Jan </a:t>
            </a:r>
            <a:r>
              <a:rPr lang="cs-CZ" dirty="0" err="1" smtClean="0"/>
              <a:t>Mayen</a:t>
            </a:r>
            <a:r>
              <a:rPr lang="cs-CZ" dirty="0" smtClean="0"/>
              <a:t>- ostrov  ležící severně od Islandu, patří  Norsku</a:t>
            </a:r>
          </a:p>
          <a:p>
            <a:r>
              <a:rPr lang="cs-CZ" dirty="0"/>
              <a:t> </a:t>
            </a:r>
            <a:r>
              <a:rPr lang="cs-CZ" dirty="0" smtClean="0"/>
              <a:t>Janov- významný přístav v Itálii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7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Keflavík</a:t>
            </a:r>
            <a:r>
              <a:rPr lang="cs-CZ" dirty="0" smtClean="0"/>
              <a:t>- druhé největší město Islandu</a:t>
            </a:r>
          </a:p>
          <a:p>
            <a:r>
              <a:rPr lang="cs-CZ" dirty="0"/>
              <a:t> </a:t>
            </a:r>
            <a:r>
              <a:rPr lang="cs-CZ" dirty="0" smtClean="0"/>
              <a:t>Kyklady- souostroví  v Egejském moři</a:t>
            </a:r>
          </a:p>
          <a:p>
            <a:r>
              <a:rPr lang="cs-CZ" dirty="0"/>
              <a:t> </a:t>
            </a:r>
            <a:r>
              <a:rPr lang="cs-CZ" dirty="0" smtClean="0"/>
              <a:t>Kodaň- hlavní město Dánska</a:t>
            </a:r>
          </a:p>
          <a:p>
            <a:r>
              <a:rPr lang="cs-CZ" dirty="0"/>
              <a:t> </a:t>
            </a:r>
            <a:r>
              <a:rPr lang="cs-CZ" dirty="0" smtClean="0"/>
              <a:t>Korsika- ostrov v Ligurském moři, patří Francii</a:t>
            </a:r>
          </a:p>
          <a:p>
            <a:r>
              <a:rPr lang="cs-CZ" dirty="0"/>
              <a:t> </a:t>
            </a:r>
            <a:r>
              <a:rPr lang="cs-CZ" dirty="0" err="1" smtClean="0"/>
              <a:t>Kerčský</a:t>
            </a:r>
            <a:r>
              <a:rPr lang="cs-CZ" dirty="0" smtClean="0"/>
              <a:t> průliv- mezi Azovským a Černým mořem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8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Liverpool- významné průmyslové město Británie</a:t>
            </a:r>
          </a:p>
          <a:p>
            <a:r>
              <a:rPr lang="cs-CZ" dirty="0"/>
              <a:t> </a:t>
            </a:r>
            <a:r>
              <a:rPr lang="cs-CZ" dirty="0" err="1" smtClean="0"/>
              <a:t>Linz</a:t>
            </a:r>
            <a:r>
              <a:rPr lang="cs-CZ" dirty="0" smtClean="0"/>
              <a:t>- město v Rakousku</a:t>
            </a:r>
          </a:p>
          <a:p>
            <a:r>
              <a:rPr lang="cs-CZ" dirty="0"/>
              <a:t> </a:t>
            </a:r>
            <a:r>
              <a:rPr lang="cs-CZ" dirty="0" smtClean="0"/>
              <a:t>Laponsko- oblast severní Skandinávie</a:t>
            </a:r>
          </a:p>
          <a:p>
            <a:r>
              <a:rPr lang="cs-CZ" dirty="0"/>
              <a:t> </a:t>
            </a:r>
            <a:r>
              <a:rPr lang="cs-CZ" dirty="0" smtClean="0"/>
              <a:t>Litva- nejjižnější z Pobaltských států</a:t>
            </a:r>
          </a:p>
          <a:p>
            <a:r>
              <a:rPr lang="cs-CZ" dirty="0"/>
              <a:t> </a:t>
            </a:r>
            <a:r>
              <a:rPr lang="cs-CZ" dirty="0" smtClean="0"/>
              <a:t>La Manche- průliv mezi Francií a Británií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7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Miláno</a:t>
            </a:r>
            <a:r>
              <a:rPr lang="cs-CZ" dirty="0" smtClean="0"/>
              <a:t>- průmyslové centrum na severu Itálie, město módy</a:t>
            </a:r>
          </a:p>
          <a:p>
            <a:r>
              <a:rPr lang="cs-CZ" dirty="0"/>
              <a:t> </a:t>
            </a:r>
            <a:r>
              <a:rPr lang="cs-CZ" dirty="0" err="1" smtClean="0"/>
              <a:t>Mt</a:t>
            </a:r>
            <a:r>
              <a:rPr lang="cs-CZ" dirty="0" smtClean="0"/>
              <a:t>. </a:t>
            </a:r>
            <a:r>
              <a:rPr lang="cs-CZ" dirty="0" err="1" smtClean="0"/>
              <a:t>Blanc</a:t>
            </a:r>
            <a:r>
              <a:rPr lang="cs-CZ" dirty="0" smtClean="0"/>
              <a:t>- nejvyšší hora Evropy ležící v Západních Alpách</a:t>
            </a:r>
          </a:p>
          <a:p>
            <a:r>
              <a:rPr lang="cs-CZ" dirty="0"/>
              <a:t> </a:t>
            </a:r>
            <a:r>
              <a:rPr lang="cs-CZ" dirty="0" smtClean="0"/>
              <a:t>Mása- řeka v Západní Evropě</a:t>
            </a:r>
          </a:p>
          <a:p>
            <a:r>
              <a:rPr lang="cs-CZ" dirty="0"/>
              <a:t> </a:t>
            </a:r>
            <a:r>
              <a:rPr lang="cs-CZ" dirty="0" err="1" smtClean="0"/>
              <a:t>Mátra</a:t>
            </a:r>
            <a:r>
              <a:rPr lang="cs-CZ" dirty="0" smtClean="0"/>
              <a:t>- nejvyšší pohoří Maďarska</a:t>
            </a:r>
          </a:p>
          <a:p>
            <a:r>
              <a:rPr lang="cs-CZ" dirty="0"/>
              <a:t> </a:t>
            </a:r>
            <a:r>
              <a:rPr lang="cs-CZ" dirty="0" smtClean="0"/>
              <a:t>Moldavsko- vnitrozemský stát východní Evropy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8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Neziderské jezero- v Rakousku, nedaleko Vídně</a:t>
            </a:r>
          </a:p>
          <a:p>
            <a:r>
              <a:rPr lang="cs-CZ" dirty="0"/>
              <a:t> </a:t>
            </a:r>
            <a:r>
              <a:rPr lang="cs-CZ" dirty="0" err="1" smtClean="0"/>
              <a:t>Němen</a:t>
            </a:r>
            <a:r>
              <a:rPr lang="cs-CZ" dirty="0" smtClean="0"/>
              <a:t>- řeka, pramení v Bělorusku, protéká Litvou a ústí do Baltského moře</a:t>
            </a:r>
          </a:p>
          <a:p>
            <a:r>
              <a:rPr lang="cs-CZ" dirty="0"/>
              <a:t> </a:t>
            </a:r>
            <a:r>
              <a:rPr lang="cs-CZ" dirty="0" err="1" smtClean="0"/>
              <a:t>Nesebar</a:t>
            </a:r>
            <a:r>
              <a:rPr lang="cs-CZ" dirty="0" smtClean="0"/>
              <a:t>- turistické centrum v Bulharsku</a:t>
            </a:r>
          </a:p>
          <a:p>
            <a:r>
              <a:rPr lang="cs-CZ" dirty="0"/>
              <a:t> </a:t>
            </a:r>
            <a:r>
              <a:rPr lang="cs-CZ" dirty="0" smtClean="0"/>
              <a:t>Nízké Tatry- pohoří na severu Slovenska</a:t>
            </a:r>
          </a:p>
          <a:p>
            <a:r>
              <a:rPr lang="cs-CZ" dirty="0"/>
              <a:t> </a:t>
            </a:r>
            <a:r>
              <a:rPr lang="cs-CZ" dirty="0" smtClean="0"/>
              <a:t>Nokia- město ve Finsku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161</TotalTime>
  <Words>754</Words>
  <Application>Microsoft Office PowerPoint</Application>
  <PresentationFormat>Předvádění na obrazovce (4:3)</PresentationFormat>
  <Paragraphs>201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Modul</vt:lpstr>
      <vt:lpstr>Snímek 1</vt:lpstr>
      <vt:lpstr>Evropa I.</vt:lpstr>
      <vt:lpstr>Vyhledej:</vt:lpstr>
      <vt:lpstr>Vyhledej:</vt:lpstr>
      <vt:lpstr>Vyhledej:</vt:lpstr>
      <vt:lpstr>Vyhledej:</vt:lpstr>
      <vt:lpstr>Vyhledej:</vt:lpstr>
      <vt:lpstr>Vyhledej:</vt:lpstr>
      <vt:lpstr>Vyhledej:</vt:lpstr>
      <vt:lpstr>Řešení</vt:lpstr>
      <vt:lpstr>Řešení</vt:lpstr>
      <vt:lpstr>Řešení</vt:lpstr>
      <vt:lpstr>Řešení</vt:lpstr>
      <vt:lpstr>Řešení</vt:lpstr>
      <vt:lpstr>Řešení</vt:lpstr>
      <vt:lpstr>Řešení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Jana</cp:lastModifiedBy>
  <cp:revision>23</cp:revision>
  <dcterms:created xsi:type="dcterms:W3CDTF">2012-04-01T09:32:45Z</dcterms:created>
  <dcterms:modified xsi:type="dcterms:W3CDTF">2013-01-08T17:18:25Z</dcterms:modified>
</cp:coreProperties>
</file>