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70" r:id="rId2"/>
    <p:sldId id="256" r:id="rId3"/>
    <p:sldId id="259" r:id="rId4"/>
    <p:sldId id="260" r:id="rId5"/>
    <p:sldId id="257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8D7D7D-4F82-409E-B0A3-BF9814B5D75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86D26C4-3EA7-43D5-99A9-DEFF05B9DFE3}">
      <dgm:prSet phldrT="[Text]"/>
      <dgm:spPr/>
      <dgm:t>
        <a:bodyPr/>
        <a:lstStyle/>
        <a:p>
          <a:r>
            <a:rPr lang="cs-CZ" dirty="0" smtClean="0"/>
            <a:t>EU</a:t>
          </a:r>
          <a:endParaRPr lang="cs-CZ" dirty="0"/>
        </a:p>
      </dgm:t>
    </dgm:pt>
    <dgm:pt modelId="{A40E8DB3-9BD6-41C9-820C-B05744EEB2C0}" type="parTrans" cxnId="{B99D4DCC-4C84-4047-988D-6A75A03CA2FF}">
      <dgm:prSet/>
      <dgm:spPr/>
      <dgm:t>
        <a:bodyPr/>
        <a:lstStyle/>
        <a:p>
          <a:endParaRPr lang="cs-CZ"/>
        </a:p>
      </dgm:t>
    </dgm:pt>
    <dgm:pt modelId="{F915D6EB-FEDC-42A7-9CD3-1E37381D7543}" type="sibTrans" cxnId="{B99D4DCC-4C84-4047-988D-6A75A03CA2FF}">
      <dgm:prSet/>
      <dgm:spPr/>
      <dgm:t>
        <a:bodyPr/>
        <a:lstStyle/>
        <a:p>
          <a:endParaRPr lang="cs-CZ"/>
        </a:p>
      </dgm:t>
    </dgm:pt>
    <dgm:pt modelId="{B54B1A4D-A439-45D7-AD3C-35290B9B9982}">
      <dgm:prSet phldrT="[Text]"/>
      <dgm:spPr/>
      <dgm:t>
        <a:bodyPr/>
        <a:lstStyle/>
        <a:p>
          <a:r>
            <a:rPr lang="cs-CZ" dirty="0" smtClean="0"/>
            <a:t>Evropská komise</a:t>
          </a:r>
          <a:endParaRPr lang="cs-CZ" dirty="0"/>
        </a:p>
      </dgm:t>
    </dgm:pt>
    <dgm:pt modelId="{C6FF1FC0-CCA3-4BDB-8AB3-787B5621E4EF}" type="parTrans" cxnId="{C7E31F5C-6DF3-41D5-84A5-15C971E90F5C}">
      <dgm:prSet/>
      <dgm:spPr/>
      <dgm:t>
        <a:bodyPr/>
        <a:lstStyle/>
        <a:p>
          <a:endParaRPr lang="cs-CZ"/>
        </a:p>
      </dgm:t>
    </dgm:pt>
    <dgm:pt modelId="{CC363788-7EBA-49C2-A2D0-2F4CF9E384BF}" type="sibTrans" cxnId="{C7E31F5C-6DF3-41D5-84A5-15C971E90F5C}">
      <dgm:prSet/>
      <dgm:spPr/>
      <dgm:t>
        <a:bodyPr/>
        <a:lstStyle/>
        <a:p>
          <a:endParaRPr lang="cs-CZ"/>
        </a:p>
      </dgm:t>
    </dgm:pt>
    <dgm:pt modelId="{D2191D18-A8DE-412C-8BC0-F2430ED49E4A}">
      <dgm:prSet phldrT="[Text]"/>
      <dgm:spPr/>
      <dgm:t>
        <a:bodyPr/>
        <a:lstStyle/>
        <a:p>
          <a:r>
            <a:rPr lang="cs-CZ" dirty="0" smtClean="0"/>
            <a:t>Evropský parlament</a:t>
          </a:r>
          <a:endParaRPr lang="cs-CZ" dirty="0"/>
        </a:p>
      </dgm:t>
    </dgm:pt>
    <dgm:pt modelId="{16EA810E-3A10-4101-9C64-CA41739DE743}" type="parTrans" cxnId="{50FC0885-B0CE-4D09-897C-DCDE44801D71}">
      <dgm:prSet/>
      <dgm:spPr/>
      <dgm:t>
        <a:bodyPr/>
        <a:lstStyle/>
        <a:p>
          <a:endParaRPr lang="cs-CZ"/>
        </a:p>
      </dgm:t>
    </dgm:pt>
    <dgm:pt modelId="{EA6634B9-2A74-4A43-B2B1-C2361143D792}" type="sibTrans" cxnId="{50FC0885-B0CE-4D09-897C-DCDE44801D71}">
      <dgm:prSet/>
      <dgm:spPr/>
      <dgm:t>
        <a:bodyPr/>
        <a:lstStyle/>
        <a:p>
          <a:endParaRPr lang="cs-CZ"/>
        </a:p>
      </dgm:t>
    </dgm:pt>
    <dgm:pt modelId="{277472D0-D44C-4F91-B6C3-E69960A2E6AC}">
      <dgm:prSet phldrT="[Text]"/>
      <dgm:spPr/>
      <dgm:t>
        <a:bodyPr/>
        <a:lstStyle/>
        <a:p>
          <a:r>
            <a:rPr lang="cs-CZ" dirty="0" smtClean="0"/>
            <a:t>Rada EU</a:t>
          </a:r>
          <a:endParaRPr lang="cs-CZ" dirty="0"/>
        </a:p>
      </dgm:t>
    </dgm:pt>
    <dgm:pt modelId="{795A3D52-53AB-436F-9763-E52B5CFDDED7}" type="parTrans" cxnId="{9D8F20A5-718C-4263-94B6-5C5379CFC2D5}">
      <dgm:prSet/>
      <dgm:spPr/>
      <dgm:t>
        <a:bodyPr/>
        <a:lstStyle/>
        <a:p>
          <a:endParaRPr lang="cs-CZ"/>
        </a:p>
      </dgm:t>
    </dgm:pt>
    <dgm:pt modelId="{7DC6DE4E-DD5E-443B-82C2-DB7DAE2D2284}" type="sibTrans" cxnId="{9D8F20A5-718C-4263-94B6-5C5379CFC2D5}">
      <dgm:prSet/>
      <dgm:spPr/>
      <dgm:t>
        <a:bodyPr/>
        <a:lstStyle/>
        <a:p>
          <a:endParaRPr lang="cs-CZ"/>
        </a:p>
      </dgm:t>
    </dgm:pt>
    <dgm:pt modelId="{4E1AE460-0B2D-4889-A0DC-963DF85ED3A5}" type="pres">
      <dgm:prSet presAssocID="{948D7D7D-4F82-409E-B0A3-BF9814B5D75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B2CCF46-0620-4C7A-AB2C-A72ED2346B69}" type="pres">
      <dgm:prSet presAssocID="{486D26C4-3EA7-43D5-99A9-DEFF05B9DFE3}" presName="hierRoot1" presStyleCnt="0">
        <dgm:presLayoutVars>
          <dgm:hierBranch val="init"/>
        </dgm:presLayoutVars>
      </dgm:prSet>
      <dgm:spPr/>
    </dgm:pt>
    <dgm:pt modelId="{743C69CD-F2B9-4452-9762-0D65E58543AF}" type="pres">
      <dgm:prSet presAssocID="{486D26C4-3EA7-43D5-99A9-DEFF05B9DFE3}" presName="rootComposite1" presStyleCnt="0"/>
      <dgm:spPr/>
    </dgm:pt>
    <dgm:pt modelId="{E390AA83-45AC-49BD-8329-40D67A52BF32}" type="pres">
      <dgm:prSet presAssocID="{486D26C4-3EA7-43D5-99A9-DEFF05B9DFE3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AF7A1E4-E58E-4A5F-AFED-58F737970DC4}" type="pres">
      <dgm:prSet presAssocID="{486D26C4-3EA7-43D5-99A9-DEFF05B9DFE3}" presName="rootConnector1" presStyleLbl="node1" presStyleIdx="0" presStyleCnt="0"/>
      <dgm:spPr/>
      <dgm:t>
        <a:bodyPr/>
        <a:lstStyle/>
        <a:p>
          <a:endParaRPr lang="cs-CZ"/>
        </a:p>
      </dgm:t>
    </dgm:pt>
    <dgm:pt modelId="{0CFE7306-F85B-44CF-B0C6-CE79934356E8}" type="pres">
      <dgm:prSet presAssocID="{486D26C4-3EA7-43D5-99A9-DEFF05B9DFE3}" presName="hierChild2" presStyleCnt="0"/>
      <dgm:spPr/>
    </dgm:pt>
    <dgm:pt modelId="{BD8E3DE0-8B19-46C7-981D-DE7AC45E249A}" type="pres">
      <dgm:prSet presAssocID="{C6FF1FC0-CCA3-4BDB-8AB3-787B5621E4EF}" presName="Name37" presStyleLbl="parChTrans1D2" presStyleIdx="0" presStyleCnt="3"/>
      <dgm:spPr/>
      <dgm:t>
        <a:bodyPr/>
        <a:lstStyle/>
        <a:p>
          <a:endParaRPr lang="cs-CZ"/>
        </a:p>
      </dgm:t>
    </dgm:pt>
    <dgm:pt modelId="{5AA75E80-CE9D-4AD0-9F0D-84DB1D29A1BB}" type="pres">
      <dgm:prSet presAssocID="{B54B1A4D-A439-45D7-AD3C-35290B9B9982}" presName="hierRoot2" presStyleCnt="0">
        <dgm:presLayoutVars>
          <dgm:hierBranch val="init"/>
        </dgm:presLayoutVars>
      </dgm:prSet>
      <dgm:spPr/>
    </dgm:pt>
    <dgm:pt modelId="{9993A9E5-749A-44C1-9918-60B6C7D8ABE9}" type="pres">
      <dgm:prSet presAssocID="{B54B1A4D-A439-45D7-AD3C-35290B9B9982}" presName="rootComposite" presStyleCnt="0"/>
      <dgm:spPr/>
    </dgm:pt>
    <dgm:pt modelId="{F561F33E-D5F3-4BE9-A6EA-B50D11DC1A18}" type="pres">
      <dgm:prSet presAssocID="{B54B1A4D-A439-45D7-AD3C-35290B9B9982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39EFD9-49A0-49E9-8BF1-2962769B7D2F}" type="pres">
      <dgm:prSet presAssocID="{B54B1A4D-A439-45D7-AD3C-35290B9B9982}" presName="rootConnector" presStyleLbl="node2" presStyleIdx="0" presStyleCnt="3"/>
      <dgm:spPr/>
      <dgm:t>
        <a:bodyPr/>
        <a:lstStyle/>
        <a:p>
          <a:endParaRPr lang="cs-CZ"/>
        </a:p>
      </dgm:t>
    </dgm:pt>
    <dgm:pt modelId="{EE68E149-C28D-47E1-BAB2-C46D8785E37C}" type="pres">
      <dgm:prSet presAssocID="{B54B1A4D-A439-45D7-AD3C-35290B9B9982}" presName="hierChild4" presStyleCnt="0"/>
      <dgm:spPr/>
    </dgm:pt>
    <dgm:pt modelId="{E94B761C-B093-4BEB-9451-AB319E86AEA4}" type="pres">
      <dgm:prSet presAssocID="{B54B1A4D-A439-45D7-AD3C-35290B9B9982}" presName="hierChild5" presStyleCnt="0"/>
      <dgm:spPr/>
    </dgm:pt>
    <dgm:pt modelId="{85F2D714-C755-4D38-A316-6B8477D4289B}" type="pres">
      <dgm:prSet presAssocID="{16EA810E-3A10-4101-9C64-CA41739DE74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BBB17466-8A24-44E3-9A03-26DA1BB0578B}" type="pres">
      <dgm:prSet presAssocID="{D2191D18-A8DE-412C-8BC0-F2430ED49E4A}" presName="hierRoot2" presStyleCnt="0">
        <dgm:presLayoutVars>
          <dgm:hierBranch val="init"/>
        </dgm:presLayoutVars>
      </dgm:prSet>
      <dgm:spPr/>
    </dgm:pt>
    <dgm:pt modelId="{D2E73674-AF05-49C9-B8A4-FF86279CB44E}" type="pres">
      <dgm:prSet presAssocID="{D2191D18-A8DE-412C-8BC0-F2430ED49E4A}" presName="rootComposite" presStyleCnt="0"/>
      <dgm:spPr/>
    </dgm:pt>
    <dgm:pt modelId="{F852312F-18D0-4CFB-8580-255D50A2A9B1}" type="pres">
      <dgm:prSet presAssocID="{D2191D18-A8DE-412C-8BC0-F2430ED49E4A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0E3A7C2-D133-45D1-B8E1-B1663A105712}" type="pres">
      <dgm:prSet presAssocID="{D2191D18-A8DE-412C-8BC0-F2430ED49E4A}" presName="rootConnector" presStyleLbl="node2" presStyleIdx="1" presStyleCnt="3"/>
      <dgm:spPr/>
      <dgm:t>
        <a:bodyPr/>
        <a:lstStyle/>
        <a:p>
          <a:endParaRPr lang="cs-CZ"/>
        </a:p>
      </dgm:t>
    </dgm:pt>
    <dgm:pt modelId="{18935862-13D1-420A-B712-7B084C9C4C49}" type="pres">
      <dgm:prSet presAssocID="{D2191D18-A8DE-412C-8BC0-F2430ED49E4A}" presName="hierChild4" presStyleCnt="0"/>
      <dgm:spPr/>
    </dgm:pt>
    <dgm:pt modelId="{4203B050-0F0C-4D7C-8CC1-0F65D97D8CAB}" type="pres">
      <dgm:prSet presAssocID="{D2191D18-A8DE-412C-8BC0-F2430ED49E4A}" presName="hierChild5" presStyleCnt="0"/>
      <dgm:spPr/>
    </dgm:pt>
    <dgm:pt modelId="{9485292D-8675-4098-99A1-3DE5C6FE6572}" type="pres">
      <dgm:prSet presAssocID="{795A3D52-53AB-436F-9763-E52B5CFDDED7}" presName="Name37" presStyleLbl="parChTrans1D2" presStyleIdx="2" presStyleCnt="3"/>
      <dgm:spPr/>
      <dgm:t>
        <a:bodyPr/>
        <a:lstStyle/>
        <a:p>
          <a:endParaRPr lang="cs-CZ"/>
        </a:p>
      </dgm:t>
    </dgm:pt>
    <dgm:pt modelId="{49EDC72B-C9A4-408E-A416-F5EBD0268C27}" type="pres">
      <dgm:prSet presAssocID="{277472D0-D44C-4F91-B6C3-E69960A2E6AC}" presName="hierRoot2" presStyleCnt="0">
        <dgm:presLayoutVars>
          <dgm:hierBranch val="init"/>
        </dgm:presLayoutVars>
      </dgm:prSet>
      <dgm:spPr/>
    </dgm:pt>
    <dgm:pt modelId="{BB9EF6E2-9468-4034-9E98-B4DC8B50423B}" type="pres">
      <dgm:prSet presAssocID="{277472D0-D44C-4F91-B6C3-E69960A2E6AC}" presName="rootComposite" presStyleCnt="0"/>
      <dgm:spPr/>
    </dgm:pt>
    <dgm:pt modelId="{499DA34C-FBF1-4856-814C-A9F9C58E4C8E}" type="pres">
      <dgm:prSet presAssocID="{277472D0-D44C-4F91-B6C3-E69960A2E6AC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F2D153-6156-4EFD-822E-E248A47A2BA7}" type="pres">
      <dgm:prSet presAssocID="{277472D0-D44C-4F91-B6C3-E69960A2E6AC}" presName="rootConnector" presStyleLbl="node2" presStyleIdx="2" presStyleCnt="3"/>
      <dgm:spPr/>
      <dgm:t>
        <a:bodyPr/>
        <a:lstStyle/>
        <a:p>
          <a:endParaRPr lang="cs-CZ"/>
        </a:p>
      </dgm:t>
    </dgm:pt>
    <dgm:pt modelId="{F6AC479A-9CA0-484F-9404-08BE84883969}" type="pres">
      <dgm:prSet presAssocID="{277472D0-D44C-4F91-B6C3-E69960A2E6AC}" presName="hierChild4" presStyleCnt="0"/>
      <dgm:spPr/>
    </dgm:pt>
    <dgm:pt modelId="{CAD85253-E420-4330-946F-4E63F34A8969}" type="pres">
      <dgm:prSet presAssocID="{277472D0-D44C-4F91-B6C3-E69960A2E6AC}" presName="hierChild5" presStyleCnt="0"/>
      <dgm:spPr/>
    </dgm:pt>
    <dgm:pt modelId="{D0FA8FF0-449B-427E-9D5B-AC70B18A34BE}" type="pres">
      <dgm:prSet presAssocID="{486D26C4-3EA7-43D5-99A9-DEFF05B9DFE3}" presName="hierChild3" presStyleCnt="0"/>
      <dgm:spPr/>
    </dgm:pt>
  </dgm:ptLst>
  <dgm:cxnLst>
    <dgm:cxn modelId="{54B5C785-7FCB-4002-9227-42B15CB5E5A9}" type="presOf" srcId="{795A3D52-53AB-436F-9763-E52B5CFDDED7}" destId="{9485292D-8675-4098-99A1-3DE5C6FE6572}" srcOrd="0" destOrd="0" presId="urn:microsoft.com/office/officeart/2005/8/layout/orgChart1"/>
    <dgm:cxn modelId="{50FC0885-B0CE-4D09-897C-DCDE44801D71}" srcId="{486D26C4-3EA7-43D5-99A9-DEFF05B9DFE3}" destId="{D2191D18-A8DE-412C-8BC0-F2430ED49E4A}" srcOrd="1" destOrd="0" parTransId="{16EA810E-3A10-4101-9C64-CA41739DE743}" sibTransId="{EA6634B9-2A74-4A43-B2B1-C2361143D792}"/>
    <dgm:cxn modelId="{C7E31F5C-6DF3-41D5-84A5-15C971E90F5C}" srcId="{486D26C4-3EA7-43D5-99A9-DEFF05B9DFE3}" destId="{B54B1A4D-A439-45D7-AD3C-35290B9B9982}" srcOrd="0" destOrd="0" parTransId="{C6FF1FC0-CCA3-4BDB-8AB3-787B5621E4EF}" sibTransId="{CC363788-7EBA-49C2-A2D0-2F4CF9E384BF}"/>
    <dgm:cxn modelId="{0984AA09-83BA-4A9F-B2B4-C22A8B608DA1}" type="presOf" srcId="{16EA810E-3A10-4101-9C64-CA41739DE743}" destId="{85F2D714-C755-4D38-A316-6B8477D4289B}" srcOrd="0" destOrd="0" presId="urn:microsoft.com/office/officeart/2005/8/layout/orgChart1"/>
    <dgm:cxn modelId="{BF49EE92-BBD2-47FE-B7F5-42BA0FE9DF89}" type="presOf" srcId="{B54B1A4D-A439-45D7-AD3C-35290B9B9982}" destId="{F561F33E-D5F3-4BE9-A6EA-B50D11DC1A18}" srcOrd="0" destOrd="0" presId="urn:microsoft.com/office/officeart/2005/8/layout/orgChart1"/>
    <dgm:cxn modelId="{07350743-9D21-4464-9C7A-BCCEA538D892}" type="presOf" srcId="{277472D0-D44C-4F91-B6C3-E69960A2E6AC}" destId="{FEF2D153-6156-4EFD-822E-E248A47A2BA7}" srcOrd="1" destOrd="0" presId="urn:microsoft.com/office/officeart/2005/8/layout/orgChart1"/>
    <dgm:cxn modelId="{16289AEB-2923-4B0C-B226-B9C8AEE98A82}" type="presOf" srcId="{C6FF1FC0-CCA3-4BDB-8AB3-787B5621E4EF}" destId="{BD8E3DE0-8B19-46C7-981D-DE7AC45E249A}" srcOrd="0" destOrd="0" presId="urn:microsoft.com/office/officeart/2005/8/layout/orgChart1"/>
    <dgm:cxn modelId="{BF53DD93-A78F-40F3-8201-9DB91C0A692F}" type="presOf" srcId="{486D26C4-3EA7-43D5-99A9-DEFF05B9DFE3}" destId="{E390AA83-45AC-49BD-8329-40D67A52BF32}" srcOrd="0" destOrd="0" presId="urn:microsoft.com/office/officeart/2005/8/layout/orgChart1"/>
    <dgm:cxn modelId="{E12BDDCC-8A46-4F3F-91F8-14546209B54C}" type="presOf" srcId="{277472D0-D44C-4F91-B6C3-E69960A2E6AC}" destId="{499DA34C-FBF1-4856-814C-A9F9C58E4C8E}" srcOrd="0" destOrd="0" presId="urn:microsoft.com/office/officeart/2005/8/layout/orgChart1"/>
    <dgm:cxn modelId="{BA447C25-E445-48C1-BA21-595FEC985531}" type="presOf" srcId="{D2191D18-A8DE-412C-8BC0-F2430ED49E4A}" destId="{10E3A7C2-D133-45D1-B8E1-B1663A105712}" srcOrd="1" destOrd="0" presId="urn:microsoft.com/office/officeart/2005/8/layout/orgChart1"/>
    <dgm:cxn modelId="{8D8E43CA-96DB-4FB3-8237-3476474BAB11}" type="presOf" srcId="{D2191D18-A8DE-412C-8BC0-F2430ED49E4A}" destId="{F852312F-18D0-4CFB-8580-255D50A2A9B1}" srcOrd="0" destOrd="0" presId="urn:microsoft.com/office/officeart/2005/8/layout/orgChart1"/>
    <dgm:cxn modelId="{816892FE-76C3-4502-99BC-79559FE57D12}" type="presOf" srcId="{B54B1A4D-A439-45D7-AD3C-35290B9B9982}" destId="{C839EFD9-49A0-49E9-8BF1-2962769B7D2F}" srcOrd="1" destOrd="0" presId="urn:microsoft.com/office/officeart/2005/8/layout/orgChart1"/>
    <dgm:cxn modelId="{1E58773C-1371-485F-8BA7-FED947FE6765}" type="presOf" srcId="{948D7D7D-4F82-409E-B0A3-BF9814B5D75F}" destId="{4E1AE460-0B2D-4889-A0DC-963DF85ED3A5}" srcOrd="0" destOrd="0" presId="urn:microsoft.com/office/officeart/2005/8/layout/orgChart1"/>
    <dgm:cxn modelId="{9D8F20A5-718C-4263-94B6-5C5379CFC2D5}" srcId="{486D26C4-3EA7-43D5-99A9-DEFF05B9DFE3}" destId="{277472D0-D44C-4F91-B6C3-E69960A2E6AC}" srcOrd="2" destOrd="0" parTransId="{795A3D52-53AB-436F-9763-E52B5CFDDED7}" sibTransId="{7DC6DE4E-DD5E-443B-82C2-DB7DAE2D2284}"/>
    <dgm:cxn modelId="{B99D4DCC-4C84-4047-988D-6A75A03CA2FF}" srcId="{948D7D7D-4F82-409E-B0A3-BF9814B5D75F}" destId="{486D26C4-3EA7-43D5-99A9-DEFF05B9DFE3}" srcOrd="0" destOrd="0" parTransId="{A40E8DB3-9BD6-41C9-820C-B05744EEB2C0}" sibTransId="{F915D6EB-FEDC-42A7-9CD3-1E37381D7543}"/>
    <dgm:cxn modelId="{DEBA4F39-BE0F-4D99-8D27-FF215C1B1AE6}" type="presOf" srcId="{486D26C4-3EA7-43D5-99A9-DEFF05B9DFE3}" destId="{AAF7A1E4-E58E-4A5F-AFED-58F737970DC4}" srcOrd="1" destOrd="0" presId="urn:microsoft.com/office/officeart/2005/8/layout/orgChart1"/>
    <dgm:cxn modelId="{D13BC939-4412-4731-8286-113B9FA53E5D}" type="presParOf" srcId="{4E1AE460-0B2D-4889-A0DC-963DF85ED3A5}" destId="{5B2CCF46-0620-4C7A-AB2C-A72ED2346B69}" srcOrd="0" destOrd="0" presId="urn:microsoft.com/office/officeart/2005/8/layout/orgChart1"/>
    <dgm:cxn modelId="{BEDB6FB8-B353-4B07-8A75-144357D2398B}" type="presParOf" srcId="{5B2CCF46-0620-4C7A-AB2C-A72ED2346B69}" destId="{743C69CD-F2B9-4452-9762-0D65E58543AF}" srcOrd="0" destOrd="0" presId="urn:microsoft.com/office/officeart/2005/8/layout/orgChart1"/>
    <dgm:cxn modelId="{92B3D8F7-BDCE-48FB-8B2F-97B35717BE1A}" type="presParOf" srcId="{743C69CD-F2B9-4452-9762-0D65E58543AF}" destId="{E390AA83-45AC-49BD-8329-40D67A52BF32}" srcOrd="0" destOrd="0" presId="urn:microsoft.com/office/officeart/2005/8/layout/orgChart1"/>
    <dgm:cxn modelId="{20B8A6D5-6F8D-4205-BB9B-4D03269E405F}" type="presParOf" srcId="{743C69CD-F2B9-4452-9762-0D65E58543AF}" destId="{AAF7A1E4-E58E-4A5F-AFED-58F737970DC4}" srcOrd="1" destOrd="0" presId="urn:microsoft.com/office/officeart/2005/8/layout/orgChart1"/>
    <dgm:cxn modelId="{B0321810-8EB2-4CD7-8F1F-CB4CD2CE239F}" type="presParOf" srcId="{5B2CCF46-0620-4C7A-AB2C-A72ED2346B69}" destId="{0CFE7306-F85B-44CF-B0C6-CE79934356E8}" srcOrd="1" destOrd="0" presId="urn:microsoft.com/office/officeart/2005/8/layout/orgChart1"/>
    <dgm:cxn modelId="{9FCF123A-E8E9-4FEE-84C3-9C9CD16CA903}" type="presParOf" srcId="{0CFE7306-F85B-44CF-B0C6-CE79934356E8}" destId="{BD8E3DE0-8B19-46C7-981D-DE7AC45E249A}" srcOrd="0" destOrd="0" presId="urn:microsoft.com/office/officeart/2005/8/layout/orgChart1"/>
    <dgm:cxn modelId="{A6E4EBA3-FC02-43FA-9E4A-7FE47CCDA1D4}" type="presParOf" srcId="{0CFE7306-F85B-44CF-B0C6-CE79934356E8}" destId="{5AA75E80-CE9D-4AD0-9F0D-84DB1D29A1BB}" srcOrd="1" destOrd="0" presId="urn:microsoft.com/office/officeart/2005/8/layout/orgChart1"/>
    <dgm:cxn modelId="{775E64FA-4127-44D8-B2E5-954B87E7BB62}" type="presParOf" srcId="{5AA75E80-CE9D-4AD0-9F0D-84DB1D29A1BB}" destId="{9993A9E5-749A-44C1-9918-60B6C7D8ABE9}" srcOrd="0" destOrd="0" presId="urn:microsoft.com/office/officeart/2005/8/layout/orgChart1"/>
    <dgm:cxn modelId="{4A30D164-3280-4F63-9F70-8D5001F71B7E}" type="presParOf" srcId="{9993A9E5-749A-44C1-9918-60B6C7D8ABE9}" destId="{F561F33E-D5F3-4BE9-A6EA-B50D11DC1A18}" srcOrd="0" destOrd="0" presId="urn:microsoft.com/office/officeart/2005/8/layout/orgChart1"/>
    <dgm:cxn modelId="{B447473A-99E4-4ED9-8BD9-26E7CBE166D9}" type="presParOf" srcId="{9993A9E5-749A-44C1-9918-60B6C7D8ABE9}" destId="{C839EFD9-49A0-49E9-8BF1-2962769B7D2F}" srcOrd="1" destOrd="0" presId="urn:microsoft.com/office/officeart/2005/8/layout/orgChart1"/>
    <dgm:cxn modelId="{11CA2B94-2A05-4F3C-AD15-FFA4900F4F8E}" type="presParOf" srcId="{5AA75E80-CE9D-4AD0-9F0D-84DB1D29A1BB}" destId="{EE68E149-C28D-47E1-BAB2-C46D8785E37C}" srcOrd="1" destOrd="0" presId="urn:microsoft.com/office/officeart/2005/8/layout/orgChart1"/>
    <dgm:cxn modelId="{E6D88EFE-09B6-46F6-9CEC-768300F8E322}" type="presParOf" srcId="{5AA75E80-CE9D-4AD0-9F0D-84DB1D29A1BB}" destId="{E94B761C-B093-4BEB-9451-AB319E86AEA4}" srcOrd="2" destOrd="0" presId="urn:microsoft.com/office/officeart/2005/8/layout/orgChart1"/>
    <dgm:cxn modelId="{0F5019BE-63ED-4CEB-B32F-E21283335F22}" type="presParOf" srcId="{0CFE7306-F85B-44CF-B0C6-CE79934356E8}" destId="{85F2D714-C755-4D38-A316-6B8477D4289B}" srcOrd="2" destOrd="0" presId="urn:microsoft.com/office/officeart/2005/8/layout/orgChart1"/>
    <dgm:cxn modelId="{BACAB7F3-F1DD-4645-BCA9-2A66BC74F74E}" type="presParOf" srcId="{0CFE7306-F85B-44CF-B0C6-CE79934356E8}" destId="{BBB17466-8A24-44E3-9A03-26DA1BB0578B}" srcOrd="3" destOrd="0" presId="urn:microsoft.com/office/officeart/2005/8/layout/orgChart1"/>
    <dgm:cxn modelId="{90C35978-EA5E-4DE4-97E5-7AA793BFB368}" type="presParOf" srcId="{BBB17466-8A24-44E3-9A03-26DA1BB0578B}" destId="{D2E73674-AF05-49C9-B8A4-FF86279CB44E}" srcOrd="0" destOrd="0" presId="urn:microsoft.com/office/officeart/2005/8/layout/orgChart1"/>
    <dgm:cxn modelId="{41BAB649-C9E1-407E-872D-4DF6BF6024A0}" type="presParOf" srcId="{D2E73674-AF05-49C9-B8A4-FF86279CB44E}" destId="{F852312F-18D0-4CFB-8580-255D50A2A9B1}" srcOrd="0" destOrd="0" presId="urn:microsoft.com/office/officeart/2005/8/layout/orgChart1"/>
    <dgm:cxn modelId="{BF796536-6AF7-4E72-B45D-5F219026CC07}" type="presParOf" srcId="{D2E73674-AF05-49C9-B8A4-FF86279CB44E}" destId="{10E3A7C2-D133-45D1-B8E1-B1663A105712}" srcOrd="1" destOrd="0" presId="urn:microsoft.com/office/officeart/2005/8/layout/orgChart1"/>
    <dgm:cxn modelId="{4810488C-1D3A-4630-B316-8DB953AB321E}" type="presParOf" srcId="{BBB17466-8A24-44E3-9A03-26DA1BB0578B}" destId="{18935862-13D1-420A-B712-7B084C9C4C49}" srcOrd="1" destOrd="0" presId="urn:microsoft.com/office/officeart/2005/8/layout/orgChart1"/>
    <dgm:cxn modelId="{B6863B18-1CFC-4A71-8CF5-51114B66635E}" type="presParOf" srcId="{BBB17466-8A24-44E3-9A03-26DA1BB0578B}" destId="{4203B050-0F0C-4D7C-8CC1-0F65D97D8CAB}" srcOrd="2" destOrd="0" presId="urn:microsoft.com/office/officeart/2005/8/layout/orgChart1"/>
    <dgm:cxn modelId="{BB4E2E3C-931D-4E48-BD16-7D62B9442278}" type="presParOf" srcId="{0CFE7306-F85B-44CF-B0C6-CE79934356E8}" destId="{9485292D-8675-4098-99A1-3DE5C6FE6572}" srcOrd="4" destOrd="0" presId="urn:microsoft.com/office/officeart/2005/8/layout/orgChart1"/>
    <dgm:cxn modelId="{EEABBEEA-32AF-455E-A2D0-F04C9542409B}" type="presParOf" srcId="{0CFE7306-F85B-44CF-B0C6-CE79934356E8}" destId="{49EDC72B-C9A4-408E-A416-F5EBD0268C27}" srcOrd="5" destOrd="0" presId="urn:microsoft.com/office/officeart/2005/8/layout/orgChart1"/>
    <dgm:cxn modelId="{4ACC8B5E-1A8C-4775-BAA2-FF869026CE05}" type="presParOf" srcId="{49EDC72B-C9A4-408E-A416-F5EBD0268C27}" destId="{BB9EF6E2-9468-4034-9E98-B4DC8B50423B}" srcOrd="0" destOrd="0" presId="urn:microsoft.com/office/officeart/2005/8/layout/orgChart1"/>
    <dgm:cxn modelId="{ABE5FBF5-DAD3-4576-A4A8-406C456A1787}" type="presParOf" srcId="{BB9EF6E2-9468-4034-9E98-B4DC8B50423B}" destId="{499DA34C-FBF1-4856-814C-A9F9C58E4C8E}" srcOrd="0" destOrd="0" presId="urn:microsoft.com/office/officeart/2005/8/layout/orgChart1"/>
    <dgm:cxn modelId="{09862225-66FA-4EDF-B09A-40567326ACD0}" type="presParOf" srcId="{BB9EF6E2-9468-4034-9E98-B4DC8B50423B}" destId="{FEF2D153-6156-4EFD-822E-E248A47A2BA7}" srcOrd="1" destOrd="0" presId="urn:microsoft.com/office/officeart/2005/8/layout/orgChart1"/>
    <dgm:cxn modelId="{76A6E672-C270-4414-8EF8-14CE644B16FB}" type="presParOf" srcId="{49EDC72B-C9A4-408E-A416-F5EBD0268C27}" destId="{F6AC479A-9CA0-484F-9404-08BE84883969}" srcOrd="1" destOrd="0" presId="urn:microsoft.com/office/officeart/2005/8/layout/orgChart1"/>
    <dgm:cxn modelId="{41DABCD9-BABD-43DE-9D66-C10FF0E7F622}" type="presParOf" srcId="{49EDC72B-C9A4-408E-A416-F5EBD0268C27}" destId="{CAD85253-E420-4330-946F-4E63F34A8969}" srcOrd="2" destOrd="0" presId="urn:microsoft.com/office/officeart/2005/8/layout/orgChart1"/>
    <dgm:cxn modelId="{0FDC6FD6-05B4-4A6A-9D77-3BDCB17174DA}" type="presParOf" srcId="{5B2CCF46-0620-4C7A-AB2C-A72ED2346B69}" destId="{D0FA8FF0-449B-427E-9D5B-AC70B18A34B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85292D-8675-4098-99A1-3DE5C6FE6572}">
      <dsp:nvSpPr>
        <dsp:cNvPr id="0" name=""/>
        <dsp:cNvSpPr/>
      </dsp:nvSpPr>
      <dsp:spPr>
        <a:xfrm>
          <a:off x="3749675" y="2170087"/>
          <a:ext cx="2652922" cy="4604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0212"/>
              </a:lnTo>
              <a:lnTo>
                <a:pt x="2652922" y="230212"/>
              </a:lnTo>
              <a:lnTo>
                <a:pt x="2652922" y="46042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F2D714-C755-4D38-A316-6B8477D4289B}">
      <dsp:nvSpPr>
        <dsp:cNvPr id="0" name=""/>
        <dsp:cNvSpPr/>
      </dsp:nvSpPr>
      <dsp:spPr>
        <a:xfrm>
          <a:off x="3703955" y="2170087"/>
          <a:ext cx="91440" cy="46042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042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8E3DE0-8B19-46C7-981D-DE7AC45E249A}">
      <dsp:nvSpPr>
        <dsp:cNvPr id="0" name=""/>
        <dsp:cNvSpPr/>
      </dsp:nvSpPr>
      <dsp:spPr>
        <a:xfrm>
          <a:off x="1096752" y="2170087"/>
          <a:ext cx="2652922" cy="460424"/>
        </a:xfrm>
        <a:custGeom>
          <a:avLst/>
          <a:gdLst/>
          <a:ahLst/>
          <a:cxnLst/>
          <a:rect l="0" t="0" r="0" b="0"/>
          <a:pathLst>
            <a:path>
              <a:moveTo>
                <a:pt x="2652922" y="0"/>
              </a:moveTo>
              <a:lnTo>
                <a:pt x="2652922" y="230212"/>
              </a:lnTo>
              <a:lnTo>
                <a:pt x="0" y="230212"/>
              </a:lnTo>
              <a:lnTo>
                <a:pt x="0" y="46042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90AA83-45AC-49BD-8329-40D67A52BF32}">
      <dsp:nvSpPr>
        <dsp:cNvPr id="0" name=""/>
        <dsp:cNvSpPr/>
      </dsp:nvSpPr>
      <dsp:spPr>
        <a:xfrm>
          <a:off x="2653426" y="1073838"/>
          <a:ext cx="2192497" cy="10962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EU</a:t>
          </a:r>
          <a:endParaRPr lang="cs-CZ" sz="3900" kern="1200" dirty="0"/>
        </a:p>
      </dsp:txBody>
      <dsp:txXfrm>
        <a:off x="2653426" y="1073838"/>
        <a:ext cx="2192497" cy="1096248"/>
      </dsp:txXfrm>
    </dsp:sp>
    <dsp:sp modelId="{F561F33E-D5F3-4BE9-A6EA-B50D11DC1A18}">
      <dsp:nvSpPr>
        <dsp:cNvPr id="0" name=""/>
        <dsp:cNvSpPr/>
      </dsp:nvSpPr>
      <dsp:spPr>
        <a:xfrm>
          <a:off x="503" y="2630512"/>
          <a:ext cx="2192497" cy="10962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Evropská komise</a:t>
          </a:r>
          <a:endParaRPr lang="cs-CZ" sz="3900" kern="1200" dirty="0"/>
        </a:p>
      </dsp:txBody>
      <dsp:txXfrm>
        <a:off x="503" y="2630512"/>
        <a:ext cx="2192497" cy="1096248"/>
      </dsp:txXfrm>
    </dsp:sp>
    <dsp:sp modelId="{F852312F-18D0-4CFB-8580-255D50A2A9B1}">
      <dsp:nvSpPr>
        <dsp:cNvPr id="0" name=""/>
        <dsp:cNvSpPr/>
      </dsp:nvSpPr>
      <dsp:spPr>
        <a:xfrm>
          <a:off x="2653426" y="2630512"/>
          <a:ext cx="2192497" cy="10962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Evropský parlament</a:t>
          </a:r>
          <a:endParaRPr lang="cs-CZ" sz="3900" kern="1200" dirty="0"/>
        </a:p>
      </dsp:txBody>
      <dsp:txXfrm>
        <a:off x="2653426" y="2630512"/>
        <a:ext cx="2192497" cy="1096248"/>
      </dsp:txXfrm>
    </dsp:sp>
    <dsp:sp modelId="{499DA34C-FBF1-4856-814C-A9F9C58E4C8E}">
      <dsp:nvSpPr>
        <dsp:cNvPr id="0" name=""/>
        <dsp:cNvSpPr/>
      </dsp:nvSpPr>
      <dsp:spPr>
        <a:xfrm>
          <a:off x="5306348" y="2630512"/>
          <a:ext cx="2192497" cy="10962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Rada EU</a:t>
          </a:r>
          <a:endParaRPr lang="cs-CZ" sz="3900" kern="1200" dirty="0"/>
        </a:p>
      </dsp:txBody>
      <dsp:txXfrm>
        <a:off x="5306348" y="2630512"/>
        <a:ext cx="2192497" cy="10962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8EEF3A-F587-43E4-91E5-E0B25D2727C6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536CB5-43F4-4C0D-BA9C-D03ECA2B0F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536CB5-43F4-4C0D-BA9C-D03ECA2B0F5A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E671BEC-349B-4D21-AEAD-DC7DD59676E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59AA47A-3A01-4BCD-8C5C-79654FCC25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newsflash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defRPr/>
            </a:pPr>
            <a:r>
              <a:rPr lang="cs-CZ" sz="1100" cap="all" dirty="0" smtClean="0"/>
              <a:t>Číslo projektu:</a:t>
            </a:r>
            <a:r>
              <a:rPr lang="cs-CZ" sz="1100" dirty="0" smtClean="0"/>
              <a:t>			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Autor</a:t>
            </a:r>
            <a:r>
              <a:rPr lang="cs-CZ" sz="1100" cap="all" dirty="0"/>
              <a:t>:	</a:t>
            </a:r>
            <a:r>
              <a:rPr lang="cs-CZ" sz="1100" dirty="0"/>
              <a:t>			</a:t>
            </a:r>
            <a:r>
              <a:rPr lang="cs-CZ" sz="1100" dirty="0" smtClean="0"/>
              <a:t> Mgr. Jana </a:t>
            </a:r>
            <a:r>
              <a:rPr lang="cs-CZ" sz="1100" dirty="0" err="1" smtClean="0"/>
              <a:t>Neugebauerová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Název:			</a:t>
            </a:r>
            <a:r>
              <a:rPr lang="cs-CZ" sz="1100" cap="all" smtClean="0"/>
              <a:t>                          </a:t>
            </a:r>
            <a:r>
              <a:rPr lang="cs-CZ" sz="1100" cap="all" smtClean="0"/>
              <a:t>VY_32_INOVACE_13_EU-teorie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Ročník:</a:t>
            </a:r>
            <a:r>
              <a:rPr lang="cs-CZ" sz="1100" dirty="0"/>
              <a:t>			</a:t>
            </a:r>
            <a:r>
              <a:rPr lang="cs-CZ" sz="1100" dirty="0" smtClean="0"/>
              <a:t>                          8. </a:t>
            </a:r>
            <a:r>
              <a:rPr lang="cs-CZ" sz="11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oblast:</a:t>
            </a:r>
            <a:r>
              <a:rPr lang="cs-CZ" sz="1100" dirty="0"/>
              <a:t>		</a:t>
            </a:r>
            <a:r>
              <a:rPr lang="cs-CZ" sz="1100" dirty="0" smtClean="0"/>
              <a:t>                         Člověk </a:t>
            </a:r>
            <a:r>
              <a:rPr lang="cs-CZ" sz="1100" dirty="0"/>
              <a:t>a </a:t>
            </a:r>
            <a:r>
              <a:rPr lang="cs-CZ" sz="1100" dirty="0" smtClean="0"/>
              <a:t>příroda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obor: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Zeměpis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Tematický okruh: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Evropa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Téma: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Evropská unie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dirty="0" smtClean="0"/>
              <a:t>KLÍČOVÁ SLOVA:                                                               Maastrichtská smlouva, členské státy, Euro              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Vytvořeno:</a:t>
            </a:r>
            <a:r>
              <a:rPr lang="cs-CZ" sz="1100" dirty="0"/>
              <a:t> 		</a:t>
            </a:r>
            <a:r>
              <a:rPr lang="cs-CZ" sz="1100" dirty="0" smtClean="0"/>
              <a:t>                          10.6. 2012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Anotace:</a:t>
            </a:r>
            <a:r>
              <a:rPr lang="cs-CZ" sz="1100" dirty="0"/>
              <a:t>			</a:t>
            </a:r>
            <a:r>
              <a:rPr lang="cs-CZ" sz="1100" dirty="0" smtClean="0"/>
              <a:t>  </a:t>
            </a:r>
            <a:r>
              <a:rPr lang="cs-CZ" sz="1400" dirty="0" smtClean="0"/>
              <a:t>Prezentace je určena pro interaktivní tabuli. Lze jí využít jako výklad nebo zápis k tématu Evropská unie. Žáci získávají přehled o vzniku, fungování a institucích EU.</a:t>
            </a:r>
            <a:r>
              <a:rPr lang="cs-CZ" sz="1400" dirty="0"/>
              <a:t>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229200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1435100" y="274638"/>
            <a:ext cx="7499350" cy="1143000"/>
            <a:chOff x="827088" y="510421"/>
            <a:chExt cx="7374992" cy="1107996"/>
          </a:xfrm>
        </p:grpSpPr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7088" y="549275"/>
              <a:ext cx="1766887" cy="1054100"/>
            </a:xfrm>
            <a:prstGeom prst="rect">
              <a:avLst/>
            </a:prstGeom>
            <a:noFill/>
          </p:spPr>
        </p:pic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</p:grp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Evropská unie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Teorie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vznik: 1993 na základě Maastrichtské smlouvy</a:t>
            </a:r>
          </a:p>
          <a:p>
            <a:r>
              <a:rPr lang="cs-CZ" dirty="0"/>
              <a:t> </a:t>
            </a:r>
            <a:r>
              <a:rPr lang="cs-CZ" dirty="0" smtClean="0"/>
              <a:t>navazuje na proces integrace z 50. let</a:t>
            </a:r>
          </a:p>
          <a:p>
            <a:pPr>
              <a:buNone/>
            </a:pPr>
            <a:r>
              <a:rPr lang="cs-CZ" dirty="0" smtClean="0"/>
              <a:t> ( ESUO, EA)</a:t>
            </a:r>
          </a:p>
          <a:p>
            <a:r>
              <a:rPr lang="cs-CZ" dirty="0"/>
              <a:t> </a:t>
            </a:r>
            <a:r>
              <a:rPr lang="cs-CZ" dirty="0" smtClean="0"/>
              <a:t>27 států, 500mil. obyvatel</a:t>
            </a:r>
            <a:endParaRPr lang="cs-CZ" dirty="0"/>
          </a:p>
          <a:p>
            <a:r>
              <a:rPr lang="cs-CZ" dirty="0" smtClean="0"/>
              <a:t> vlajka: 12 hvězd na modrém podkladu</a:t>
            </a:r>
          </a:p>
          <a:p>
            <a:r>
              <a:rPr lang="cs-CZ" dirty="0"/>
              <a:t> </a:t>
            </a:r>
            <a:r>
              <a:rPr lang="cs-CZ" dirty="0" smtClean="0"/>
              <a:t>měna: Euro ( 17 států)</a:t>
            </a:r>
          </a:p>
          <a:p>
            <a:r>
              <a:rPr lang="cs-CZ" dirty="0"/>
              <a:t> </a:t>
            </a:r>
            <a:r>
              <a:rPr lang="cs-CZ" dirty="0" smtClean="0"/>
              <a:t>vstup ČR: </a:t>
            </a:r>
            <a:r>
              <a:rPr lang="cs-CZ" dirty="0" smtClean="0"/>
              <a:t>2004</a:t>
            </a:r>
          </a:p>
        </p:txBody>
      </p:sp>
      <p:pic>
        <p:nvPicPr>
          <p:cNvPr id="1027" name="Picture 3" descr="C:\Users\Jana\AppData\Local\Microsoft\Windows\Temporary Internet Files\Content.IE5\OERG6U36\MP9003994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068960"/>
            <a:ext cx="2310760" cy="1287886"/>
          </a:xfrm>
          <a:prstGeom prst="rect">
            <a:avLst/>
          </a:prstGeom>
          <a:noFill/>
        </p:spPr>
      </p:pic>
      <p:pic>
        <p:nvPicPr>
          <p:cNvPr id="1028" name="Picture 4" descr="C:\Users\Jana\AppData\Local\Microsoft\Windows\Temporary Internet Files\Content.IE5\15TWA2F1\MP9004255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941168"/>
            <a:ext cx="2376264" cy="141277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Členské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 Francie, Německo, Itálie, Belgie, Nizozemsko, Lucembursko ( zakládající státy)</a:t>
            </a:r>
          </a:p>
          <a:p>
            <a:r>
              <a:rPr lang="cs-CZ" dirty="0" smtClean="0"/>
              <a:t> Británie, Irsko, Dánsko, Řecko, Španělsko, Portugalsko, Rakousko, Švédsko, Finsko, ČR, Slovensko, Maďarsko, Polsko,Slovinsko, Litva, Lotyšsko, Estonsko, Malta, Kypr, Bulharsko, Rumunsko</a:t>
            </a:r>
          </a:p>
          <a:p>
            <a:r>
              <a:rPr lang="cs-CZ" dirty="0"/>
              <a:t> </a:t>
            </a:r>
            <a:r>
              <a:rPr lang="cs-CZ" dirty="0" smtClean="0"/>
              <a:t>červenec 2013- přistoupení </a:t>
            </a:r>
            <a:r>
              <a:rPr lang="cs-CZ" dirty="0" smtClean="0"/>
              <a:t>Chorvatska</a:t>
            </a:r>
          </a:p>
          <a:p>
            <a:r>
              <a:rPr lang="cs-CZ" sz="2600" dirty="0" smtClean="0"/>
              <a:t>Další informace:http://</a:t>
            </a:r>
            <a:r>
              <a:rPr lang="cs-CZ" sz="2600" dirty="0" err="1" smtClean="0"/>
              <a:t>europa.eu</a:t>
            </a:r>
            <a:r>
              <a:rPr lang="cs-CZ" sz="2600" dirty="0" smtClean="0"/>
              <a:t>/</a:t>
            </a:r>
            <a:r>
              <a:rPr lang="cs-CZ" sz="2600" dirty="0" err="1" smtClean="0"/>
              <a:t>about</a:t>
            </a:r>
            <a:r>
              <a:rPr lang="cs-CZ" sz="2600" dirty="0" smtClean="0"/>
              <a:t>-</a:t>
            </a:r>
            <a:r>
              <a:rPr lang="cs-CZ" sz="2600" dirty="0" err="1" smtClean="0"/>
              <a:t>eu</a:t>
            </a:r>
            <a:r>
              <a:rPr lang="cs-CZ" sz="2600" dirty="0" smtClean="0"/>
              <a:t>/basic-</a:t>
            </a:r>
            <a:r>
              <a:rPr lang="cs-CZ" sz="2600" dirty="0" err="1" smtClean="0"/>
              <a:t>information</a:t>
            </a:r>
            <a:r>
              <a:rPr lang="cs-CZ" sz="2600" dirty="0" smtClean="0"/>
              <a:t>/index_</a:t>
            </a:r>
            <a:r>
              <a:rPr lang="cs-CZ" sz="2600" dirty="0" err="1" smtClean="0"/>
              <a:t>cs.htm</a:t>
            </a:r>
            <a:r>
              <a:rPr lang="cs-CZ" sz="2600" dirty="0" smtClean="0"/>
              <a:t> </a:t>
            </a:r>
            <a:endParaRPr lang="cs-CZ" sz="2600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 základní instituce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35100" y="1447800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Evropská komise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27 komisařů ( předseda </a:t>
            </a:r>
            <a:r>
              <a:rPr lang="cs-CZ" dirty="0" err="1" smtClean="0"/>
              <a:t>José</a:t>
            </a:r>
            <a:r>
              <a:rPr lang="cs-CZ" dirty="0" smtClean="0"/>
              <a:t> E. </a:t>
            </a:r>
            <a:r>
              <a:rPr lang="cs-CZ" dirty="0" err="1" smtClean="0"/>
              <a:t>Barroso</a:t>
            </a:r>
            <a:r>
              <a:rPr lang="cs-CZ" dirty="0" smtClean="0"/>
              <a:t>)</a:t>
            </a:r>
          </a:p>
          <a:p>
            <a:r>
              <a:rPr lang="cs-CZ" dirty="0"/>
              <a:t> </a:t>
            </a:r>
            <a:r>
              <a:rPr lang="cs-CZ" dirty="0" smtClean="0"/>
              <a:t>komisař ČR: Štefan </a:t>
            </a:r>
            <a:r>
              <a:rPr lang="cs-CZ" dirty="0" err="1" smtClean="0"/>
              <a:t>Fülle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funkční období: 5 let</a:t>
            </a:r>
          </a:p>
          <a:p>
            <a:r>
              <a:rPr lang="cs-CZ" dirty="0" smtClean="0"/>
              <a:t> sídlo: Brusel a Lucemburk</a:t>
            </a:r>
          </a:p>
          <a:p>
            <a:r>
              <a:rPr lang="cs-CZ" dirty="0"/>
              <a:t> </a:t>
            </a:r>
            <a:r>
              <a:rPr lang="cs-CZ" dirty="0" smtClean="0"/>
              <a:t>prosazuje zájmy EU jako celku, navrhuje zákony, spravuje rozpočet EU, sjednává dohody, vymáhá zákony EU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sídlo komise</a:t>
            </a:r>
            <a:endParaRPr lang="cs-CZ" dirty="0"/>
          </a:p>
        </p:txBody>
      </p:sp>
      <p:pic>
        <p:nvPicPr>
          <p:cNvPr id="4" name="Zástupný symbol pro obsah 3" descr="IMG_219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600200"/>
            <a:ext cx="6778848" cy="4279205"/>
          </a:xfrm>
        </p:spPr>
      </p:pic>
      <p:sp>
        <p:nvSpPr>
          <p:cNvPr id="5" name="TextovéPole 4"/>
          <p:cNvSpPr txBox="1"/>
          <p:nvPr/>
        </p:nvSpPr>
        <p:spPr>
          <a:xfrm>
            <a:off x="1475656" y="59492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Palác </a:t>
            </a:r>
            <a:r>
              <a:rPr lang="cs-CZ" dirty="0" err="1" smtClean="0"/>
              <a:t>Berlaymont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Evropský parlament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736 poslanců ( jediná přímo volená instituce EU)</a:t>
            </a:r>
          </a:p>
          <a:p>
            <a:r>
              <a:rPr lang="cs-CZ" dirty="0"/>
              <a:t> </a:t>
            </a:r>
            <a:r>
              <a:rPr lang="cs-CZ" dirty="0" smtClean="0"/>
              <a:t>předseda: J. </a:t>
            </a:r>
            <a:r>
              <a:rPr lang="cs-CZ" dirty="0" err="1" smtClean="0"/>
              <a:t>Buzek</a:t>
            </a:r>
            <a:r>
              <a:rPr lang="cs-CZ" dirty="0" smtClean="0"/>
              <a:t> ( Polsko)</a:t>
            </a:r>
          </a:p>
          <a:p>
            <a:r>
              <a:rPr lang="cs-CZ" dirty="0"/>
              <a:t> </a:t>
            </a:r>
            <a:r>
              <a:rPr lang="cs-CZ" dirty="0" smtClean="0"/>
              <a:t>funkční období: 5 let</a:t>
            </a:r>
          </a:p>
          <a:p>
            <a:r>
              <a:rPr lang="cs-CZ" dirty="0"/>
              <a:t> </a:t>
            </a:r>
            <a:r>
              <a:rPr lang="cs-CZ" dirty="0" smtClean="0"/>
              <a:t>sídlo: Štrasburk, Lucemburk, Brusel</a:t>
            </a:r>
          </a:p>
          <a:p>
            <a:r>
              <a:rPr lang="cs-CZ" dirty="0"/>
              <a:t> </a:t>
            </a:r>
            <a:r>
              <a:rPr lang="cs-CZ" dirty="0" smtClean="0"/>
              <a:t>ČR: 22 poslanců</a:t>
            </a:r>
          </a:p>
          <a:p>
            <a:r>
              <a:rPr lang="cs-CZ" dirty="0"/>
              <a:t> </a:t>
            </a:r>
            <a:r>
              <a:rPr lang="cs-CZ" dirty="0" smtClean="0"/>
              <a:t>jednání ve 23 jazycích</a:t>
            </a:r>
          </a:p>
          <a:p>
            <a:r>
              <a:rPr lang="cs-CZ" dirty="0"/>
              <a:t> </a:t>
            </a:r>
            <a:r>
              <a:rPr lang="cs-CZ" dirty="0" smtClean="0"/>
              <a:t>nenavrhuje zákony</a:t>
            </a:r>
          </a:p>
          <a:p>
            <a:r>
              <a:rPr lang="cs-CZ" dirty="0"/>
              <a:t> </a:t>
            </a:r>
            <a:r>
              <a:rPr lang="cs-CZ" dirty="0" smtClean="0"/>
              <a:t>spolurozhoduje s Radou o zákonech, rozpočtu, může rozpustit komisi ( ⅔ hlasů)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sídlo parlamentu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dle zakládací smlouvy je ve Štrasburku, kde poslanci zasedají jednou za měsíc                   </a:t>
            </a:r>
          </a:p>
        </p:txBody>
      </p:sp>
      <p:pic>
        <p:nvPicPr>
          <p:cNvPr id="5" name="Picture 2" descr="C:\Users\Jana\Pictures\Strasbourg, Luxembourg, Brusel 3.-7.6.2012\IMG_17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636912"/>
            <a:ext cx="5888124" cy="392541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Sídlo v Lucemburku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Sídlo sekretariátu, ale poslanci zde nezasedají</a:t>
            </a:r>
          </a:p>
          <a:p>
            <a:endParaRPr lang="cs-CZ" dirty="0"/>
          </a:p>
        </p:txBody>
      </p:sp>
      <p:pic>
        <p:nvPicPr>
          <p:cNvPr id="6" name="Picture 2" descr="C:\Users\Jana\Pictures\Stasbourg, Luxembourg, Brusel 3.-7.6.2012\IMG_195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708920"/>
            <a:ext cx="5266680" cy="351112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Sídlo v Bruselu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zde se koná </a:t>
            </a:r>
          </a:p>
          <a:p>
            <a:r>
              <a:rPr lang="cs-CZ" dirty="0" smtClean="0"/>
              <a:t>většina zasedání </a:t>
            </a:r>
          </a:p>
          <a:p>
            <a:r>
              <a:rPr lang="cs-CZ" dirty="0" smtClean="0"/>
              <a:t>EP a výborů</a:t>
            </a:r>
            <a:endParaRPr lang="cs-CZ" dirty="0"/>
          </a:p>
        </p:txBody>
      </p:sp>
      <p:pic>
        <p:nvPicPr>
          <p:cNvPr id="7" name="Obrázek 6" descr="IMG_20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3887924" y="1952836"/>
            <a:ext cx="5184577" cy="3816425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Zasedací sál EP v Bruselu</a:t>
            </a:r>
            <a:endParaRPr lang="cs-CZ" dirty="0"/>
          </a:p>
        </p:txBody>
      </p:sp>
      <p:pic>
        <p:nvPicPr>
          <p:cNvPr id="6" name="Zástupný symbol pro obsah 5" descr="IMG_209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1104" y="1584960"/>
            <a:ext cx="6787342" cy="4526280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Rada EU ( Rada ministrů)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emá stálé členy ( vždy 1 ministr z 1 státu)</a:t>
            </a:r>
          </a:p>
          <a:p>
            <a:r>
              <a:rPr lang="cs-CZ" dirty="0"/>
              <a:t>k</a:t>
            </a:r>
            <a:r>
              <a:rPr lang="cs-CZ" dirty="0" smtClean="0"/>
              <a:t>aždý stát má daný počet hlasů ( celkem 345)</a:t>
            </a:r>
          </a:p>
          <a:p>
            <a:r>
              <a:rPr lang="cs-CZ" dirty="0"/>
              <a:t> </a:t>
            </a:r>
            <a:r>
              <a:rPr lang="cs-CZ" dirty="0" smtClean="0"/>
              <a:t>funkční období: předsednictví jednoho státu trvá půl roku, předsedou je premiér</a:t>
            </a:r>
          </a:p>
          <a:p>
            <a:r>
              <a:rPr lang="cs-CZ" dirty="0"/>
              <a:t> </a:t>
            </a:r>
            <a:r>
              <a:rPr lang="cs-CZ" dirty="0" smtClean="0"/>
              <a:t>sídlo: Brusel</a:t>
            </a:r>
          </a:p>
          <a:p>
            <a:r>
              <a:rPr lang="cs-CZ" dirty="0" smtClean="0"/>
              <a:t> hlavní rozhodovací orgán EU, schvaluje zákony, rozpočet EU, rozvíjí zahraniční a obrannou politiku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Sídlo Rady EU</a:t>
            </a:r>
            <a:endParaRPr lang="cs-CZ" dirty="0"/>
          </a:p>
        </p:txBody>
      </p:sp>
      <p:pic>
        <p:nvPicPr>
          <p:cNvPr id="4" name="Zástupný symbol pro obsah 3" descr="IMG_218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3887923" y="2168859"/>
            <a:ext cx="4968553" cy="3312368"/>
          </a:xfrm>
        </p:spPr>
      </p:pic>
      <p:sp>
        <p:nvSpPr>
          <p:cNvPr id="5" name="TextovéPole 4"/>
          <p:cNvSpPr txBox="1"/>
          <p:nvPr/>
        </p:nvSpPr>
        <p:spPr>
          <a:xfrm>
            <a:off x="539552" y="155679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Předsednictví Dánska</a:t>
            </a:r>
            <a:endParaRPr lang="cs-CZ" dirty="0"/>
          </a:p>
        </p:txBody>
      </p:sp>
      <p:pic>
        <p:nvPicPr>
          <p:cNvPr id="6" name="Picture 2" descr="C:\Users\Jana\Pictures\Stasbourg, Luxembourg, Brusel 3.-7.6.2012\IMG_216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564904"/>
            <a:ext cx="3970536" cy="264702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Obrázky:</a:t>
            </a:r>
          </a:p>
          <a:p>
            <a:r>
              <a:rPr lang="cs-CZ" sz="1600" dirty="0" smtClean="0"/>
              <a:t>Archiv autorky</a:t>
            </a:r>
          </a:p>
          <a:p>
            <a:r>
              <a:rPr lang="cs-CZ" sz="1600" dirty="0" smtClean="0"/>
              <a:t>www: </a:t>
            </a:r>
            <a:r>
              <a:rPr lang="cs-CZ" sz="1600" u="sng" dirty="0" smtClean="0">
                <a:hlinkClick r:id="rId2"/>
              </a:rPr>
              <a:t>http://office.</a:t>
            </a:r>
            <a:r>
              <a:rPr lang="cs-CZ" sz="1600" u="sng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r>
              <a:rPr lang="cs-CZ" sz="1600" dirty="0" smtClean="0"/>
              <a:t>Literatura: </a:t>
            </a:r>
          </a:p>
          <a:p>
            <a:r>
              <a:rPr lang="cs-CZ" sz="1600" dirty="0" smtClean="0"/>
              <a:t>Zápisky autorky ( EU a my)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233</TotalTime>
  <Words>420</Words>
  <Application>Microsoft Office PowerPoint</Application>
  <PresentationFormat>Předvádění na obrazovce (4:3)</PresentationFormat>
  <Paragraphs>79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Snímek 1</vt:lpstr>
      <vt:lpstr>Evropská unie</vt:lpstr>
      <vt:lpstr>Základní údaje</vt:lpstr>
      <vt:lpstr>Členské státy</vt:lpstr>
      <vt:lpstr>3 základní instituce</vt:lpstr>
      <vt:lpstr>Evropská komise</vt:lpstr>
      <vt:lpstr>Hlavní sídlo komise</vt:lpstr>
      <vt:lpstr>Evropský parlament</vt:lpstr>
      <vt:lpstr>Hlavní sídlo parlamentu</vt:lpstr>
      <vt:lpstr>Sídlo v Lucemburku</vt:lpstr>
      <vt:lpstr>Sídlo v Bruselu</vt:lpstr>
      <vt:lpstr>Zasedací sál EP v Bruselu</vt:lpstr>
      <vt:lpstr>Rada EU ( Rada ministrů)</vt:lpstr>
      <vt:lpstr>Sídlo Rady EU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Evropská unie</dc:title>
  <dc:creator>Jana</dc:creator>
  <cp:lastModifiedBy>Jana</cp:lastModifiedBy>
  <cp:revision>31</cp:revision>
  <dcterms:created xsi:type="dcterms:W3CDTF">2012-06-10T13:18:04Z</dcterms:created>
  <dcterms:modified xsi:type="dcterms:W3CDTF">2013-01-08T18:04:05Z</dcterms:modified>
</cp:coreProperties>
</file>