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0BBB79-399D-4424-85C4-99A99D8426D8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86C16AB-4005-43E2-832D-838533AF319A}">
      <dgm:prSet phldrT="[Text]"/>
      <dgm:spPr/>
      <dgm:t>
        <a:bodyPr/>
        <a:lstStyle/>
        <a:p>
          <a:r>
            <a:rPr lang="cs-CZ" dirty="0" smtClean="0"/>
            <a:t>?</a:t>
          </a:r>
          <a:endParaRPr lang="cs-CZ" dirty="0"/>
        </a:p>
      </dgm:t>
    </dgm:pt>
    <dgm:pt modelId="{B4A848A4-7C15-40E7-A162-849843261A9A}" type="parTrans" cxnId="{88B8CC45-3A70-421B-BF1B-49C0BFA19A25}">
      <dgm:prSet/>
      <dgm:spPr/>
      <dgm:t>
        <a:bodyPr/>
        <a:lstStyle/>
        <a:p>
          <a:endParaRPr lang="cs-CZ"/>
        </a:p>
      </dgm:t>
    </dgm:pt>
    <dgm:pt modelId="{A8AC9A42-767A-4940-9064-2EEE18A96215}" type="sibTrans" cxnId="{88B8CC45-3A70-421B-BF1B-49C0BFA19A25}">
      <dgm:prSet/>
      <dgm:spPr/>
      <dgm:t>
        <a:bodyPr/>
        <a:lstStyle/>
        <a:p>
          <a:endParaRPr lang="cs-CZ"/>
        </a:p>
      </dgm:t>
    </dgm:pt>
    <dgm:pt modelId="{F68B409C-7A32-4895-B862-D7EB3567BA46}">
      <dgm:prSet phldrT="[Text]"/>
      <dgm:spPr/>
      <dgm:t>
        <a:bodyPr/>
        <a:lstStyle/>
        <a:p>
          <a:r>
            <a:rPr lang="cs-CZ" dirty="0" smtClean="0"/>
            <a:t>Srbsko</a:t>
          </a:r>
          <a:endParaRPr lang="cs-CZ" dirty="0"/>
        </a:p>
      </dgm:t>
    </dgm:pt>
    <dgm:pt modelId="{2A5FF302-E121-4B39-B02C-1D808CADC31A}" type="parTrans" cxnId="{CA291A9C-D9AF-47BE-94D9-D0333C4DAEF6}">
      <dgm:prSet/>
      <dgm:spPr/>
      <dgm:t>
        <a:bodyPr/>
        <a:lstStyle/>
        <a:p>
          <a:endParaRPr lang="cs-CZ"/>
        </a:p>
      </dgm:t>
    </dgm:pt>
    <dgm:pt modelId="{0A3598B5-3A1A-4086-AE4A-48882E3FDE09}" type="sibTrans" cxnId="{CA291A9C-D9AF-47BE-94D9-D0333C4DAEF6}">
      <dgm:prSet/>
      <dgm:spPr/>
      <dgm:t>
        <a:bodyPr/>
        <a:lstStyle/>
        <a:p>
          <a:endParaRPr lang="cs-CZ"/>
        </a:p>
      </dgm:t>
    </dgm:pt>
    <dgm:pt modelId="{441702CB-63E9-44DB-9B13-2BF15D8BA4F9}">
      <dgm:prSet phldrT="[Text]"/>
      <dgm:spPr/>
      <dgm:t>
        <a:bodyPr/>
        <a:lstStyle/>
        <a:p>
          <a:r>
            <a:rPr lang="cs-CZ" dirty="0" smtClean="0"/>
            <a:t>Srbsko</a:t>
          </a:r>
          <a:endParaRPr lang="cs-CZ" dirty="0"/>
        </a:p>
      </dgm:t>
    </dgm:pt>
    <dgm:pt modelId="{7FBF433D-F4A6-4D4F-B5D7-2BF428D7A714}" type="parTrans" cxnId="{9B40C47D-8CFE-4E57-9131-CE778146D59D}">
      <dgm:prSet/>
      <dgm:spPr/>
      <dgm:t>
        <a:bodyPr/>
        <a:lstStyle/>
        <a:p>
          <a:endParaRPr lang="cs-CZ"/>
        </a:p>
      </dgm:t>
    </dgm:pt>
    <dgm:pt modelId="{0BE7CE6F-6758-4EA1-853A-DF1FB3E31A46}" type="sibTrans" cxnId="{9B40C47D-8CFE-4E57-9131-CE778146D59D}">
      <dgm:prSet/>
      <dgm:spPr/>
      <dgm:t>
        <a:bodyPr/>
        <a:lstStyle/>
        <a:p>
          <a:endParaRPr lang="cs-CZ"/>
        </a:p>
      </dgm:t>
    </dgm:pt>
    <dgm:pt modelId="{124DA723-94C5-4F53-BB8B-1969CE2392C7}">
      <dgm:prSet phldrT="[Text]"/>
      <dgm:spPr/>
      <dgm:t>
        <a:bodyPr/>
        <a:lstStyle/>
        <a:p>
          <a:r>
            <a:rPr lang="cs-CZ" dirty="0" smtClean="0"/>
            <a:t>Makedonie</a:t>
          </a:r>
          <a:endParaRPr lang="cs-CZ" dirty="0"/>
        </a:p>
      </dgm:t>
    </dgm:pt>
    <dgm:pt modelId="{F7B78DFE-B4F0-483E-9877-D3AE86C21333}" type="parTrans" cxnId="{3C98D138-C8BE-4ABD-B170-FD9ED11569F4}">
      <dgm:prSet/>
      <dgm:spPr/>
      <dgm:t>
        <a:bodyPr/>
        <a:lstStyle/>
        <a:p>
          <a:endParaRPr lang="cs-CZ"/>
        </a:p>
      </dgm:t>
    </dgm:pt>
    <dgm:pt modelId="{61A99974-800C-44B8-B705-CB10E2A19C28}" type="sibTrans" cxnId="{3C98D138-C8BE-4ABD-B170-FD9ED11569F4}">
      <dgm:prSet/>
      <dgm:spPr/>
      <dgm:t>
        <a:bodyPr/>
        <a:lstStyle/>
        <a:p>
          <a:endParaRPr lang="cs-CZ"/>
        </a:p>
      </dgm:t>
    </dgm:pt>
    <dgm:pt modelId="{4D972008-2A67-4DA7-A09D-6E76DB68F03B}">
      <dgm:prSet phldrT="[Text]"/>
      <dgm:spPr/>
      <dgm:t>
        <a:bodyPr/>
        <a:lstStyle/>
        <a:p>
          <a:r>
            <a:rPr lang="cs-CZ" dirty="0" smtClean="0"/>
            <a:t>Albánie</a:t>
          </a:r>
          <a:endParaRPr lang="cs-CZ" dirty="0"/>
        </a:p>
      </dgm:t>
    </dgm:pt>
    <dgm:pt modelId="{7D51929C-C30E-4911-96F2-A3E09ECFEB1B}" type="parTrans" cxnId="{E50F0B69-38C1-4C30-9F15-F18095E02510}">
      <dgm:prSet/>
      <dgm:spPr/>
      <dgm:t>
        <a:bodyPr/>
        <a:lstStyle/>
        <a:p>
          <a:endParaRPr lang="cs-CZ"/>
        </a:p>
      </dgm:t>
    </dgm:pt>
    <dgm:pt modelId="{7F8BB6FA-2AE8-4AA4-A2FA-A9C8D6525120}" type="sibTrans" cxnId="{E50F0B69-38C1-4C30-9F15-F18095E02510}">
      <dgm:prSet/>
      <dgm:spPr/>
      <dgm:t>
        <a:bodyPr/>
        <a:lstStyle/>
        <a:p>
          <a:endParaRPr lang="cs-CZ"/>
        </a:p>
      </dgm:t>
    </dgm:pt>
    <dgm:pt modelId="{20E37E97-3B35-42F8-BA2F-1E09FC178FAB}">
      <dgm:prSet phldrT="[Text]"/>
      <dgm:spPr/>
      <dgm:t>
        <a:bodyPr/>
        <a:lstStyle/>
        <a:p>
          <a:r>
            <a:rPr lang="cs-CZ" dirty="0" smtClean="0"/>
            <a:t>Černá Hora</a:t>
          </a:r>
          <a:endParaRPr lang="cs-CZ" dirty="0"/>
        </a:p>
      </dgm:t>
    </dgm:pt>
    <dgm:pt modelId="{7B7769C9-8636-4002-980B-84DFB7BC1BB7}" type="parTrans" cxnId="{7EB37FA1-478A-461E-AC2F-614B94E9201A}">
      <dgm:prSet/>
      <dgm:spPr/>
      <dgm:t>
        <a:bodyPr/>
        <a:lstStyle/>
        <a:p>
          <a:endParaRPr lang="cs-CZ"/>
        </a:p>
      </dgm:t>
    </dgm:pt>
    <dgm:pt modelId="{741E9490-B7DB-452A-9C47-3C0D0E1764EB}" type="sibTrans" cxnId="{7EB37FA1-478A-461E-AC2F-614B94E9201A}">
      <dgm:prSet/>
      <dgm:spPr/>
      <dgm:t>
        <a:bodyPr/>
        <a:lstStyle/>
        <a:p>
          <a:endParaRPr lang="cs-CZ"/>
        </a:p>
      </dgm:t>
    </dgm:pt>
    <dgm:pt modelId="{2115D178-6158-47F5-A79F-0899C5A5C0A6}" type="pres">
      <dgm:prSet presAssocID="{F70BBB79-399D-4424-85C4-99A99D8426D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626A85A-4C2A-436E-A1C0-E8384D4D12DD}" type="pres">
      <dgm:prSet presAssocID="{A86C16AB-4005-43E2-832D-838533AF319A}" presName="centerShape" presStyleLbl="node0" presStyleIdx="0" presStyleCnt="1" custLinFactNeighborX="1587" custLinFactNeighborY="1521"/>
      <dgm:spPr/>
      <dgm:t>
        <a:bodyPr/>
        <a:lstStyle/>
        <a:p>
          <a:endParaRPr lang="cs-CZ"/>
        </a:p>
      </dgm:t>
    </dgm:pt>
    <dgm:pt modelId="{AF56AFDA-A38E-4815-A8BA-F031802B7B63}" type="pres">
      <dgm:prSet presAssocID="{2A5FF302-E121-4B39-B02C-1D808CADC31A}" presName="Name9" presStyleLbl="parChTrans1D2" presStyleIdx="0" presStyleCnt="5"/>
      <dgm:spPr/>
      <dgm:t>
        <a:bodyPr/>
        <a:lstStyle/>
        <a:p>
          <a:endParaRPr lang="cs-CZ"/>
        </a:p>
      </dgm:t>
    </dgm:pt>
    <dgm:pt modelId="{66807448-746C-4F0E-B03F-1F3FDC2610B2}" type="pres">
      <dgm:prSet presAssocID="{2A5FF302-E121-4B39-B02C-1D808CADC31A}" presName="connTx" presStyleLbl="parChTrans1D2" presStyleIdx="0" presStyleCnt="5"/>
      <dgm:spPr/>
      <dgm:t>
        <a:bodyPr/>
        <a:lstStyle/>
        <a:p>
          <a:endParaRPr lang="cs-CZ"/>
        </a:p>
      </dgm:t>
    </dgm:pt>
    <dgm:pt modelId="{F0F3B3BC-5962-4AFC-8353-50203C362BC0}" type="pres">
      <dgm:prSet presAssocID="{F68B409C-7A32-4895-B862-D7EB3567BA4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D0C5A4-8A87-4AEB-9EFF-FD8190F060A1}" type="pres">
      <dgm:prSet presAssocID="{7FBF433D-F4A6-4D4F-B5D7-2BF428D7A714}" presName="Name9" presStyleLbl="parChTrans1D2" presStyleIdx="1" presStyleCnt="5"/>
      <dgm:spPr/>
      <dgm:t>
        <a:bodyPr/>
        <a:lstStyle/>
        <a:p>
          <a:endParaRPr lang="cs-CZ"/>
        </a:p>
      </dgm:t>
    </dgm:pt>
    <dgm:pt modelId="{07926110-D8B4-49B6-B345-04E6A9FA156C}" type="pres">
      <dgm:prSet presAssocID="{7FBF433D-F4A6-4D4F-B5D7-2BF428D7A714}" presName="connTx" presStyleLbl="parChTrans1D2" presStyleIdx="1" presStyleCnt="5"/>
      <dgm:spPr/>
      <dgm:t>
        <a:bodyPr/>
        <a:lstStyle/>
        <a:p>
          <a:endParaRPr lang="cs-CZ"/>
        </a:p>
      </dgm:t>
    </dgm:pt>
    <dgm:pt modelId="{13F171D6-9C64-4A1A-AAFC-7E2E97F5530D}" type="pres">
      <dgm:prSet presAssocID="{441702CB-63E9-44DB-9B13-2BF15D8BA4F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402F75-D6BD-4596-AEDE-F6EE9C60DFE6}" type="pres">
      <dgm:prSet presAssocID="{F7B78DFE-B4F0-483E-9877-D3AE86C21333}" presName="Name9" presStyleLbl="parChTrans1D2" presStyleIdx="2" presStyleCnt="5"/>
      <dgm:spPr/>
      <dgm:t>
        <a:bodyPr/>
        <a:lstStyle/>
        <a:p>
          <a:endParaRPr lang="cs-CZ"/>
        </a:p>
      </dgm:t>
    </dgm:pt>
    <dgm:pt modelId="{BA05C533-3D9A-46A8-A0E4-4303F55B09F6}" type="pres">
      <dgm:prSet presAssocID="{F7B78DFE-B4F0-483E-9877-D3AE86C21333}" presName="connTx" presStyleLbl="parChTrans1D2" presStyleIdx="2" presStyleCnt="5"/>
      <dgm:spPr/>
      <dgm:t>
        <a:bodyPr/>
        <a:lstStyle/>
        <a:p>
          <a:endParaRPr lang="cs-CZ"/>
        </a:p>
      </dgm:t>
    </dgm:pt>
    <dgm:pt modelId="{67FA806E-7227-41DF-8987-C3C4748A5B10}" type="pres">
      <dgm:prSet presAssocID="{124DA723-94C5-4F53-BB8B-1969CE2392C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51B3-B21C-4346-A295-DB8747E1CD08}" type="pres">
      <dgm:prSet presAssocID="{7D51929C-C30E-4911-96F2-A3E09ECFEB1B}" presName="Name9" presStyleLbl="parChTrans1D2" presStyleIdx="3" presStyleCnt="5"/>
      <dgm:spPr/>
      <dgm:t>
        <a:bodyPr/>
        <a:lstStyle/>
        <a:p>
          <a:endParaRPr lang="cs-CZ"/>
        </a:p>
      </dgm:t>
    </dgm:pt>
    <dgm:pt modelId="{CD242CBA-20C6-485A-8FC9-18534C2FE56E}" type="pres">
      <dgm:prSet presAssocID="{7D51929C-C30E-4911-96F2-A3E09ECFEB1B}" presName="connTx" presStyleLbl="parChTrans1D2" presStyleIdx="3" presStyleCnt="5"/>
      <dgm:spPr/>
      <dgm:t>
        <a:bodyPr/>
        <a:lstStyle/>
        <a:p>
          <a:endParaRPr lang="cs-CZ"/>
        </a:p>
      </dgm:t>
    </dgm:pt>
    <dgm:pt modelId="{81DC5BD7-8012-448D-9AC8-DD87615AA5E3}" type="pres">
      <dgm:prSet presAssocID="{4D972008-2A67-4DA7-A09D-6E76DB68F03B}" presName="node" presStyleLbl="node1" presStyleIdx="3" presStyleCnt="5" custRadScaleRad="101796" custRadScaleInc="5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8629A89-DE2B-4937-8CF2-721BAC02F82C}" type="pres">
      <dgm:prSet presAssocID="{7B7769C9-8636-4002-980B-84DFB7BC1BB7}" presName="Name9" presStyleLbl="parChTrans1D2" presStyleIdx="4" presStyleCnt="5"/>
      <dgm:spPr/>
      <dgm:t>
        <a:bodyPr/>
        <a:lstStyle/>
        <a:p>
          <a:endParaRPr lang="cs-CZ"/>
        </a:p>
      </dgm:t>
    </dgm:pt>
    <dgm:pt modelId="{A0EF2443-5C1F-4AB7-8E1B-0ADA1DDE77C9}" type="pres">
      <dgm:prSet presAssocID="{7B7769C9-8636-4002-980B-84DFB7BC1BB7}" presName="connTx" presStyleLbl="parChTrans1D2" presStyleIdx="4" presStyleCnt="5"/>
      <dgm:spPr/>
      <dgm:t>
        <a:bodyPr/>
        <a:lstStyle/>
        <a:p>
          <a:endParaRPr lang="cs-CZ"/>
        </a:p>
      </dgm:t>
    </dgm:pt>
    <dgm:pt modelId="{DCE40EEC-6B22-42A3-961F-5535C9E52277}" type="pres">
      <dgm:prSet presAssocID="{20E37E97-3B35-42F8-BA2F-1E09FC178FA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2F0A2FC-044E-4D0F-A0A2-B84C4D349202}" type="presOf" srcId="{7D51929C-C30E-4911-96F2-A3E09ECFEB1B}" destId="{F2B151B3-B21C-4346-A295-DB8747E1CD08}" srcOrd="0" destOrd="0" presId="urn:microsoft.com/office/officeart/2005/8/layout/radial1"/>
    <dgm:cxn modelId="{DF6B06BD-9C79-4FBB-8F32-6592389EA714}" type="presOf" srcId="{441702CB-63E9-44DB-9B13-2BF15D8BA4F9}" destId="{13F171D6-9C64-4A1A-AAFC-7E2E97F5530D}" srcOrd="0" destOrd="0" presId="urn:microsoft.com/office/officeart/2005/8/layout/radial1"/>
    <dgm:cxn modelId="{4EA524B7-08E0-4D20-A45A-5BDCD3294835}" type="presOf" srcId="{4D972008-2A67-4DA7-A09D-6E76DB68F03B}" destId="{81DC5BD7-8012-448D-9AC8-DD87615AA5E3}" srcOrd="0" destOrd="0" presId="urn:microsoft.com/office/officeart/2005/8/layout/radial1"/>
    <dgm:cxn modelId="{E50F0B69-38C1-4C30-9F15-F18095E02510}" srcId="{A86C16AB-4005-43E2-832D-838533AF319A}" destId="{4D972008-2A67-4DA7-A09D-6E76DB68F03B}" srcOrd="3" destOrd="0" parTransId="{7D51929C-C30E-4911-96F2-A3E09ECFEB1B}" sibTransId="{7F8BB6FA-2AE8-4AA4-A2FA-A9C8D6525120}"/>
    <dgm:cxn modelId="{88B8CC45-3A70-421B-BF1B-49C0BFA19A25}" srcId="{F70BBB79-399D-4424-85C4-99A99D8426D8}" destId="{A86C16AB-4005-43E2-832D-838533AF319A}" srcOrd="0" destOrd="0" parTransId="{B4A848A4-7C15-40E7-A162-849843261A9A}" sibTransId="{A8AC9A42-767A-4940-9064-2EEE18A96215}"/>
    <dgm:cxn modelId="{4512614A-3BDC-4EA6-95B1-9428683DA5DF}" type="presOf" srcId="{F7B78DFE-B4F0-483E-9877-D3AE86C21333}" destId="{03402F75-D6BD-4596-AEDE-F6EE9C60DFE6}" srcOrd="0" destOrd="0" presId="urn:microsoft.com/office/officeart/2005/8/layout/radial1"/>
    <dgm:cxn modelId="{3779B13F-9F3B-42C1-971E-D81F4721644E}" type="presOf" srcId="{F70BBB79-399D-4424-85C4-99A99D8426D8}" destId="{2115D178-6158-47F5-A79F-0899C5A5C0A6}" srcOrd="0" destOrd="0" presId="urn:microsoft.com/office/officeart/2005/8/layout/radial1"/>
    <dgm:cxn modelId="{1F63478E-D979-40EE-9DF5-E70C5998E15F}" type="presOf" srcId="{7FBF433D-F4A6-4D4F-B5D7-2BF428D7A714}" destId="{4AD0C5A4-8A87-4AEB-9EFF-FD8190F060A1}" srcOrd="0" destOrd="0" presId="urn:microsoft.com/office/officeart/2005/8/layout/radial1"/>
    <dgm:cxn modelId="{EE30D820-96D3-45BA-8857-31CF51A44C35}" type="presOf" srcId="{2A5FF302-E121-4B39-B02C-1D808CADC31A}" destId="{AF56AFDA-A38E-4815-A8BA-F031802B7B63}" srcOrd="0" destOrd="0" presId="urn:microsoft.com/office/officeart/2005/8/layout/radial1"/>
    <dgm:cxn modelId="{9B40C47D-8CFE-4E57-9131-CE778146D59D}" srcId="{A86C16AB-4005-43E2-832D-838533AF319A}" destId="{441702CB-63E9-44DB-9B13-2BF15D8BA4F9}" srcOrd="1" destOrd="0" parTransId="{7FBF433D-F4A6-4D4F-B5D7-2BF428D7A714}" sibTransId="{0BE7CE6F-6758-4EA1-853A-DF1FB3E31A46}"/>
    <dgm:cxn modelId="{3C98D138-C8BE-4ABD-B170-FD9ED11569F4}" srcId="{A86C16AB-4005-43E2-832D-838533AF319A}" destId="{124DA723-94C5-4F53-BB8B-1969CE2392C7}" srcOrd="2" destOrd="0" parTransId="{F7B78DFE-B4F0-483E-9877-D3AE86C21333}" sibTransId="{61A99974-800C-44B8-B705-CB10E2A19C28}"/>
    <dgm:cxn modelId="{6A1F9D8B-FC06-478F-B275-972F29C24B40}" type="presOf" srcId="{124DA723-94C5-4F53-BB8B-1969CE2392C7}" destId="{67FA806E-7227-41DF-8987-C3C4748A5B10}" srcOrd="0" destOrd="0" presId="urn:microsoft.com/office/officeart/2005/8/layout/radial1"/>
    <dgm:cxn modelId="{7EB37FA1-478A-461E-AC2F-614B94E9201A}" srcId="{A86C16AB-4005-43E2-832D-838533AF319A}" destId="{20E37E97-3B35-42F8-BA2F-1E09FC178FAB}" srcOrd="4" destOrd="0" parTransId="{7B7769C9-8636-4002-980B-84DFB7BC1BB7}" sibTransId="{741E9490-B7DB-452A-9C47-3C0D0E1764EB}"/>
    <dgm:cxn modelId="{9E300A3F-EA04-4456-982E-EF9E325F31FF}" type="presOf" srcId="{F7B78DFE-B4F0-483E-9877-D3AE86C21333}" destId="{BA05C533-3D9A-46A8-A0E4-4303F55B09F6}" srcOrd="1" destOrd="0" presId="urn:microsoft.com/office/officeart/2005/8/layout/radial1"/>
    <dgm:cxn modelId="{BD98728F-5B74-4DF9-998E-293A28FF0156}" type="presOf" srcId="{7B7769C9-8636-4002-980B-84DFB7BC1BB7}" destId="{A0EF2443-5C1F-4AB7-8E1B-0ADA1DDE77C9}" srcOrd="1" destOrd="0" presId="urn:microsoft.com/office/officeart/2005/8/layout/radial1"/>
    <dgm:cxn modelId="{3ECBD18F-87F1-4477-A075-BE7206DFE121}" type="presOf" srcId="{7FBF433D-F4A6-4D4F-B5D7-2BF428D7A714}" destId="{07926110-D8B4-49B6-B345-04E6A9FA156C}" srcOrd="1" destOrd="0" presId="urn:microsoft.com/office/officeart/2005/8/layout/radial1"/>
    <dgm:cxn modelId="{D4494C3E-8E05-44E2-91C5-9B3E66348936}" type="presOf" srcId="{20E37E97-3B35-42F8-BA2F-1E09FC178FAB}" destId="{DCE40EEC-6B22-42A3-961F-5535C9E52277}" srcOrd="0" destOrd="0" presId="urn:microsoft.com/office/officeart/2005/8/layout/radial1"/>
    <dgm:cxn modelId="{746DAA5D-1C52-4541-A97A-032ABB194FC3}" type="presOf" srcId="{7B7769C9-8636-4002-980B-84DFB7BC1BB7}" destId="{78629A89-DE2B-4937-8CF2-721BAC02F82C}" srcOrd="0" destOrd="0" presId="urn:microsoft.com/office/officeart/2005/8/layout/radial1"/>
    <dgm:cxn modelId="{45F3B981-DFCC-45A5-B1AC-BD4A78092487}" type="presOf" srcId="{A86C16AB-4005-43E2-832D-838533AF319A}" destId="{F626A85A-4C2A-436E-A1C0-E8384D4D12DD}" srcOrd="0" destOrd="0" presId="urn:microsoft.com/office/officeart/2005/8/layout/radial1"/>
    <dgm:cxn modelId="{C5605411-CE0D-4BD6-9979-DCC424D7E264}" type="presOf" srcId="{7D51929C-C30E-4911-96F2-A3E09ECFEB1B}" destId="{CD242CBA-20C6-485A-8FC9-18534C2FE56E}" srcOrd="1" destOrd="0" presId="urn:microsoft.com/office/officeart/2005/8/layout/radial1"/>
    <dgm:cxn modelId="{162E9CA9-1AC7-4FC0-BA6A-A7BC8E627D2E}" type="presOf" srcId="{2A5FF302-E121-4B39-B02C-1D808CADC31A}" destId="{66807448-746C-4F0E-B03F-1F3FDC2610B2}" srcOrd="1" destOrd="0" presId="urn:microsoft.com/office/officeart/2005/8/layout/radial1"/>
    <dgm:cxn modelId="{DE6E69DF-D462-4E0F-B359-3AFED71C43FC}" type="presOf" srcId="{F68B409C-7A32-4895-B862-D7EB3567BA46}" destId="{F0F3B3BC-5962-4AFC-8353-50203C362BC0}" srcOrd="0" destOrd="0" presId="urn:microsoft.com/office/officeart/2005/8/layout/radial1"/>
    <dgm:cxn modelId="{CA291A9C-D9AF-47BE-94D9-D0333C4DAEF6}" srcId="{A86C16AB-4005-43E2-832D-838533AF319A}" destId="{F68B409C-7A32-4895-B862-D7EB3567BA46}" srcOrd="0" destOrd="0" parTransId="{2A5FF302-E121-4B39-B02C-1D808CADC31A}" sibTransId="{0A3598B5-3A1A-4086-AE4A-48882E3FDE09}"/>
    <dgm:cxn modelId="{1E0746E0-B91D-4E7D-B971-F08117DE1792}" type="presParOf" srcId="{2115D178-6158-47F5-A79F-0899C5A5C0A6}" destId="{F626A85A-4C2A-436E-A1C0-E8384D4D12DD}" srcOrd="0" destOrd="0" presId="urn:microsoft.com/office/officeart/2005/8/layout/radial1"/>
    <dgm:cxn modelId="{A82E66EF-8E9C-4593-9E8B-2FAB53CFC18A}" type="presParOf" srcId="{2115D178-6158-47F5-A79F-0899C5A5C0A6}" destId="{AF56AFDA-A38E-4815-A8BA-F031802B7B63}" srcOrd="1" destOrd="0" presId="urn:microsoft.com/office/officeart/2005/8/layout/radial1"/>
    <dgm:cxn modelId="{7B2F12FB-C876-48A5-9904-C0D8902D67B4}" type="presParOf" srcId="{AF56AFDA-A38E-4815-A8BA-F031802B7B63}" destId="{66807448-746C-4F0E-B03F-1F3FDC2610B2}" srcOrd="0" destOrd="0" presId="urn:microsoft.com/office/officeart/2005/8/layout/radial1"/>
    <dgm:cxn modelId="{2777EC32-E73E-4FF5-8135-452B5F46FFAF}" type="presParOf" srcId="{2115D178-6158-47F5-A79F-0899C5A5C0A6}" destId="{F0F3B3BC-5962-4AFC-8353-50203C362BC0}" srcOrd="2" destOrd="0" presId="urn:microsoft.com/office/officeart/2005/8/layout/radial1"/>
    <dgm:cxn modelId="{AEE98102-F412-424C-818F-DFD3730EAC57}" type="presParOf" srcId="{2115D178-6158-47F5-A79F-0899C5A5C0A6}" destId="{4AD0C5A4-8A87-4AEB-9EFF-FD8190F060A1}" srcOrd="3" destOrd="0" presId="urn:microsoft.com/office/officeart/2005/8/layout/radial1"/>
    <dgm:cxn modelId="{6B742349-1D5E-4C4E-AB91-584E4763CF11}" type="presParOf" srcId="{4AD0C5A4-8A87-4AEB-9EFF-FD8190F060A1}" destId="{07926110-D8B4-49B6-B345-04E6A9FA156C}" srcOrd="0" destOrd="0" presId="urn:microsoft.com/office/officeart/2005/8/layout/radial1"/>
    <dgm:cxn modelId="{4D48EEA6-7A6D-4F9F-843B-4F1B1BCF17EB}" type="presParOf" srcId="{2115D178-6158-47F5-A79F-0899C5A5C0A6}" destId="{13F171D6-9C64-4A1A-AAFC-7E2E97F5530D}" srcOrd="4" destOrd="0" presId="urn:microsoft.com/office/officeart/2005/8/layout/radial1"/>
    <dgm:cxn modelId="{C7229A23-C1FD-42E1-87D3-44FB7E5E967A}" type="presParOf" srcId="{2115D178-6158-47F5-A79F-0899C5A5C0A6}" destId="{03402F75-D6BD-4596-AEDE-F6EE9C60DFE6}" srcOrd="5" destOrd="0" presId="urn:microsoft.com/office/officeart/2005/8/layout/radial1"/>
    <dgm:cxn modelId="{FFA23347-F472-4E43-98AE-A8CC74B4044D}" type="presParOf" srcId="{03402F75-D6BD-4596-AEDE-F6EE9C60DFE6}" destId="{BA05C533-3D9A-46A8-A0E4-4303F55B09F6}" srcOrd="0" destOrd="0" presId="urn:microsoft.com/office/officeart/2005/8/layout/radial1"/>
    <dgm:cxn modelId="{98399E95-AD09-43F8-9711-D878BB6397A5}" type="presParOf" srcId="{2115D178-6158-47F5-A79F-0899C5A5C0A6}" destId="{67FA806E-7227-41DF-8987-C3C4748A5B10}" srcOrd="6" destOrd="0" presId="urn:microsoft.com/office/officeart/2005/8/layout/radial1"/>
    <dgm:cxn modelId="{BC916507-DDD6-4FC4-AAB7-728E3A66A1B5}" type="presParOf" srcId="{2115D178-6158-47F5-A79F-0899C5A5C0A6}" destId="{F2B151B3-B21C-4346-A295-DB8747E1CD08}" srcOrd="7" destOrd="0" presId="urn:microsoft.com/office/officeart/2005/8/layout/radial1"/>
    <dgm:cxn modelId="{C905DD0E-F825-4FC3-BDE4-FC10483A21E7}" type="presParOf" srcId="{F2B151B3-B21C-4346-A295-DB8747E1CD08}" destId="{CD242CBA-20C6-485A-8FC9-18534C2FE56E}" srcOrd="0" destOrd="0" presId="urn:microsoft.com/office/officeart/2005/8/layout/radial1"/>
    <dgm:cxn modelId="{8BA66F42-07D7-4399-B63D-9404E9623A36}" type="presParOf" srcId="{2115D178-6158-47F5-A79F-0899C5A5C0A6}" destId="{81DC5BD7-8012-448D-9AC8-DD87615AA5E3}" srcOrd="8" destOrd="0" presId="urn:microsoft.com/office/officeart/2005/8/layout/radial1"/>
    <dgm:cxn modelId="{B741A399-84CA-4DFF-A91D-83E63C62D40F}" type="presParOf" srcId="{2115D178-6158-47F5-A79F-0899C5A5C0A6}" destId="{78629A89-DE2B-4937-8CF2-721BAC02F82C}" srcOrd="9" destOrd="0" presId="urn:microsoft.com/office/officeart/2005/8/layout/radial1"/>
    <dgm:cxn modelId="{5CD08598-FE3F-4229-8CB3-1CE706E991C2}" type="presParOf" srcId="{78629A89-DE2B-4937-8CF2-721BAC02F82C}" destId="{A0EF2443-5C1F-4AB7-8E1B-0ADA1DDE77C9}" srcOrd="0" destOrd="0" presId="urn:microsoft.com/office/officeart/2005/8/layout/radial1"/>
    <dgm:cxn modelId="{F90DB021-DFFD-454C-BC53-C0E009CA9576}" type="presParOf" srcId="{2115D178-6158-47F5-A79F-0899C5A5C0A6}" destId="{DCE40EEC-6B22-42A3-961F-5535C9E52277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0BBB79-399D-4424-85C4-99A99D8426D8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86C16AB-4005-43E2-832D-838533AF319A}">
      <dgm:prSet phldrT="[Text]"/>
      <dgm:spPr/>
      <dgm:t>
        <a:bodyPr/>
        <a:lstStyle/>
        <a:p>
          <a:r>
            <a:rPr lang="cs-CZ" dirty="0" smtClean="0"/>
            <a:t>Kosovo</a:t>
          </a:r>
          <a:endParaRPr lang="cs-CZ" dirty="0"/>
        </a:p>
      </dgm:t>
    </dgm:pt>
    <dgm:pt modelId="{B4A848A4-7C15-40E7-A162-849843261A9A}" type="parTrans" cxnId="{88B8CC45-3A70-421B-BF1B-49C0BFA19A25}">
      <dgm:prSet/>
      <dgm:spPr/>
      <dgm:t>
        <a:bodyPr/>
        <a:lstStyle/>
        <a:p>
          <a:endParaRPr lang="cs-CZ"/>
        </a:p>
      </dgm:t>
    </dgm:pt>
    <dgm:pt modelId="{A8AC9A42-767A-4940-9064-2EEE18A96215}" type="sibTrans" cxnId="{88B8CC45-3A70-421B-BF1B-49C0BFA19A25}">
      <dgm:prSet/>
      <dgm:spPr/>
      <dgm:t>
        <a:bodyPr/>
        <a:lstStyle/>
        <a:p>
          <a:endParaRPr lang="cs-CZ"/>
        </a:p>
      </dgm:t>
    </dgm:pt>
    <dgm:pt modelId="{F68B409C-7A32-4895-B862-D7EB3567BA46}">
      <dgm:prSet phldrT="[Text]"/>
      <dgm:spPr/>
      <dgm:t>
        <a:bodyPr/>
        <a:lstStyle/>
        <a:p>
          <a:r>
            <a:rPr lang="cs-CZ" dirty="0" smtClean="0"/>
            <a:t>Srbsko</a:t>
          </a:r>
          <a:endParaRPr lang="cs-CZ" dirty="0"/>
        </a:p>
      </dgm:t>
    </dgm:pt>
    <dgm:pt modelId="{2A5FF302-E121-4B39-B02C-1D808CADC31A}" type="parTrans" cxnId="{CA291A9C-D9AF-47BE-94D9-D0333C4DAEF6}">
      <dgm:prSet/>
      <dgm:spPr/>
      <dgm:t>
        <a:bodyPr/>
        <a:lstStyle/>
        <a:p>
          <a:endParaRPr lang="cs-CZ"/>
        </a:p>
      </dgm:t>
    </dgm:pt>
    <dgm:pt modelId="{0A3598B5-3A1A-4086-AE4A-48882E3FDE09}" type="sibTrans" cxnId="{CA291A9C-D9AF-47BE-94D9-D0333C4DAEF6}">
      <dgm:prSet/>
      <dgm:spPr/>
      <dgm:t>
        <a:bodyPr/>
        <a:lstStyle/>
        <a:p>
          <a:endParaRPr lang="cs-CZ"/>
        </a:p>
      </dgm:t>
    </dgm:pt>
    <dgm:pt modelId="{441702CB-63E9-44DB-9B13-2BF15D8BA4F9}">
      <dgm:prSet phldrT="[Text]"/>
      <dgm:spPr/>
      <dgm:t>
        <a:bodyPr/>
        <a:lstStyle/>
        <a:p>
          <a:r>
            <a:rPr lang="cs-CZ" dirty="0" smtClean="0"/>
            <a:t>Srbsko</a:t>
          </a:r>
          <a:endParaRPr lang="cs-CZ" dirty="0"/>
        </a:p>
      </dgm:t>
    </dgm:pt>
    <dgm:pt modelId="{7FBF433D-F4A6-4D4F-B5D7-2BF428D7A714}" type="parTrans" cxnId="{9B40C47D-8CFE-4E57-9131-CE778146D59D}">
      <dgm:prSet/>
      <dgm:spPr/>
      <dgm:t>
        <a:bodyPr/>
        <a:lstStyle/>
        <a:p>
          <a:endParaRPr lang="cs-CZ"/>
        </a:p>
      </dgm:t>
    </dgm:pt>
    <dgm:pt modelId="{0BE7CE6F-6758-4EA1-853A-DF1FB3E31A46}" type="sibTrans" cxnId="{9B40C47D-8CFE-4E57-9131-CE778146D59D}">
      <dgm:prSet/>
      <dgm:spPr/>
      <dgm:t>
        <a:bodyPr/>
        <a:lstStyle/>
        <a:p>
          <a:endParaRPr lang="cs-CZ"/>
        </a:p>
      </dgm:t>
    </dgm:pt>
    <dgm:pt modelId="{124DA723-94C5-4F53-BB8B-1969CE2392C7}">
      <dgm:prSet phldrT="[Text]"/>
      <dgm:spPr/>
      <dgm:t>
        <a:bodyPr/>
        <a:lstStyle/>
        <a:p>
          <a:r>
            <a:rPr lang="cs-CZ" dirty="0" smtClean="0"/>
            <a:t>Makedonie</a:t>
          </a:r>
          <a:endParaRPr lang="cs-CZ" dirty="0"/>
        </a:p>
      </dgm:t>
    </dgm:pt>
    <dgm:pt modelId="{F7B78DFE-B4F0-483E-9877-D3AE86C21333}" type="parTrans" cxnId="{3C98D138-C8BE-4ABD-B170-FD9ED11569F4}">
      <dgm:prSet/>
      <dgm:spPr/>
      <dgm:t>
        <a:bodyPr/>
        <a:lstStyle/>
        <a:p>
          <a:endParaRPr lang="cs-CZ"/>
        </a:p>
      </dgm:t>
    </dgm:pt>
    <dgm:pt modelId="{61A99974-800C-44B8-B705-CB10E2A19C28}" type="sibTrans" cxnId="{3C98D138-C8BE-4ABD-B170-FD9ED11569F4}">
      <dgm:prSet/>
      <dgm:spPr/>
      <dgm:t>
        <a:bodyPr/>
        <a:lstStyle/>
        <a:p>
          <a:endParaRPr lang="cs-CZ"/>
        </a:p>
      </dgm:t>
    </dgm:pt>
    <dgm:pt modelId="{4D972008-2A67-4DA7-A09D-6E76DB68F03B}">
      <dgm:prSet phldrT="[Text]"/>
      <dgm:spPr/>
      <dgm:t>
        <a:bodyPr/>
        <a:lstStyle/>
        <a:p>
          <a:r>
            <a:rPr lang="cs-CZ" dirty="0" smtClean="0"/>
            <a:t>Albánie</a:t>
          </a:r>
          <a:endParaRPr lang="cs-CZ" dirty="0"/>
        </a:p>
      </dgm:t>
    </dgm:pt>
    <dgm:pt modelId="{7D51929C-C30E-4911-96F2-A3E09ECFEB1B}" type="parTrans" cxnId="{E50F0B69-38C1-4C30-9F15-F18095E02510}">
      <dgm:prSet/>
      <dgm:spPr/>
      <dgm:t>
        <a:bodyPr/>
        <a:lstStyle/>
        <a:p>
          <a:endParaRPr lang="cs-CZ"/>
        </a:p>
      </dgm:t>
    </dgm:pt>
    <dgm:pt modelId="{7F8BB6FA-2AE8-4AA4-A2FA-A9C8D6525120}" type="sibTrans" cxnId="{E50F0B69-38C1-4C30-9F15-F18095E02510}">
      <dgm:prSet/>
      <dgm:spPr/>
      <dgm:t>
        <a:bodyPr/>
        <a:lstStyle/>
        <a:p>
          <a:endParaRPr lang="cs-CZ"/>
        </a:p>
      </dgm:t>
    </dgm:pt>
    <dgm:pt modelId="{20E37E97-3B35-42F8-BA2F-1E09FC178FAB}">
      <dgm:prSet phldrT="[Text]"/>
      <dgm:spPr/>
      <dgm:t>
        <a:bodyPr/>
        <a:lstStyle/>
        <a:p>
          <a:r>
            <a:rPr lang="cs-CZ" dirty="0" smtClean="0"/>
            <a:t>Černá Hora</a:t>
          </a:r>
          <a:endParaRPr lang="cs-CZ" dirty="0"/>
        </a:p>
      </dgm:t>
    </dgm:pt>
    <dgm:pt modelId="{7B7769C9-8636-4002-980B-84DFB7BC1BB7}" type="parTrans" cxnId="{7EB37FA1-478A-461E-AC2F-614B94E9201A}">
      <dgm:prSet/>
      <dgm:spPr/>
      <dgm:t>
        <a:bodyPr/>
        <a:lstStyle/>
        <a:p>
          <a:endParaRPr lang="cs-CZ"/>
        </a:p>
      </dgm:t>
    </dgm:pt>
    <dgm:pt modelId="{741E9490-B7DB-452A-9C47-3C0D0E1764EB}" type="sibTrans" cxnId="{7EB37FA1-478A-461E-AC2F-614B94E9201A}">
      <dgm:prSet/>
      <dgm:spPr/>
      <dgm:t>
        <a:bodyPr/>
        <a:lstStyle/>
        <a:p>
          <a:endParaRPr lang="cs-CZ"/>
        </a:p>
      </dgm:t>
    </dgm:pt>
    <dgm:pt modelId="{2115D178-6158-47F5-A79F-0899C5A5C0A6}" type="pres">
      <dgm:prSet presAssocID="{F70BBB79-399D-4424-85C4-99A99D8426D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626A85A-4C2A-436E-A1C0-E8384D4D12DD}" type="pres">
      <dgm:prSet presAssocID="{A86C16AB-4005-43E2-832D-838533AF319A}" presName="centerShape" presStyleLbl="node0" presStyleIdx="0" presStyleCnt="1" custLinFactNeighborX="1587" custLinFactNeighborY="1521"/>
      <dgm:spPr/>
      <dgm:t>
        <a:bodyPr/>
        <a:lstStyle/>
        <a:p>
          <a:endParaRPr lang="cs-CZ"/>
        </a:p>
      </dgm:t>
    </dgm:pt>
    <dgm:pt modelId="{AF56AFDA-A38E-4815-A8BA-F031802B7B63}" type="pres">
      <dgm:prSet presAssocID="{2A5FF302-E121-4B39-B02C-1D808CADC31A}" presName="Name9" presStyleLbl="parChTrans1D2" presStyleIdx="0" presStyleCnt="5"/>
      <dgm:spPr/>
      <dgm:t>
        <a:bodyPr/>
        <a:lstStyle/>
        <a:p>
          <a:endParaRPr lang="cs-CZ"/>
        </a:p>
      </dgm:t>
    </dgm:pt>
    <dgm:pt modelId="{66807448-746C-4F0E-B03F-1F3FDC2610B2}" type="pres">
      <dgm:prSet presAssocID="{2A5FF302-E121-4B39-B02C-1D808CADC31A}" presName="connTx" presStyleLbl="parChTrans1D2" presStyleIdx="0" presStyleCnt="5"/>
      <dgm:spPr/>
      <dgm:t>
        <a:bodyPr/>
        <a:lstStyle/>
        <a:p>
          <a:endParaRPr lang="cs-CZ"/>
        </a:p>
      </dgm:t>
    </dgm:pt>
    <dgm:pt modelId="{F0F3B3BC-5962-4AFC-8353-50203C362BC0}" type="pres">
      <dgm:prSet presAssocID="{F68B409C-7A32-4895-B862-D7EB3567BA4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D0C5A4-8A87-4AEB-9EFF-FD8190F060A1}" type="pres">
      <dgm:prSet presAssocID="{7FBF433D-F4A6-4D4F-B5D7-2BF428D7A714}" presName="Name9" presStyleLbl="parChTrans1D2" presStyleIdx="1" presStyleCnt="5"/>
      <dgm:spPr/>
      <dgm:t>
        <a:bodyPr/>
        <a:lstStyle/>
        <a:p>
          <a:endParaRPr lang="cs-CZ"/>
        </a:p>
      </dgm:t>
    </dgm:pt>
    <dgm:pt modelId="{07926110-D8B4-49B6-B345-04E6A9FA156C}" type="pres">
      <dgm:prSet presAssocID="{7FBF433D-F4A6-4D4F-B5D7-2BF428D7A714}" presName="connTx" presStyleLbl="parChTrans1D2" presStyleIdx="1" presStyleCnt="5"/>
      <dgm:spPr/>
      <dgm:t>
        <a:bodyPr/>
        <a:lstStyle/>
        <a:p>
          <a:endParaRPr lang="cs-CZ"/>
        </a:p>
      </dgm:t>
    </dgm:pt>
    <dgm:pt modelId="{13F171D6-9C64-4A1A-AAFC-7E2E97F5530D}" type="pres">
      <dgm:prSet presAssocID="{441702CB-63E9-44DB-9B13-2BF15D8BA4F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402F75-D6BD-4596-AEDE-F6EE9C60DFE6}" type="pres">
      <dgm:prSet presAssocID="{F7B78DFE-B4F0-483E-9877-D3AE86C21333}" presName="Name9" presStyleLbl="parChTrans1D2" presStyleIdx="2" presStyleCnt="5"/>
      <dgm:spPr/>
      <dgm:t>
        <a:bodyPr/>
        <a:lstStyle/>
        <a:p>
          <a:endParaRPr lang="cs-CZ"/>
        </a:p>
      </dgm:t>
    </dgm:pt>
    <dgm:pt modelId="{BA05C533-3D9A-46A8-A0E4-4303F55B09F6}" type="pres">
      <dgm:prSet presAssocID="{F7B78DFE-B4F0-483E-9877-D3AE86C21333}" presName="connTx" presStyleLbl="parChTrans1D2" presStyleIdx="2" presStyleCnt="5"/>
      <dgm:spPr/>
      <dgm:t>
        <a:bodyPr/>
        <a:lstStyle/>
        <a:p>
          <a:endParaRPr lang="cs-CZ"/>
        </a:p>
      </dgm:t>
    </dgm:pt>
    <dgm:pt modelId="{67FA806E-7227-41DF-8987-C3C4748A5B10}" type="pres">
      <dgm:prSet presAssocID="{124DA723-94C5-4F53-BB8B-1969CE2392C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B151B3-B21C-4346-A295-DB8747E1CD08}" type="pres">
      <dgm:prSet presAssocID="{7D51929C-C30E-4911-96F2-A3E09ECFEB1B}" presName="Name9" presStyleLbl="parChTrans1D2" presStyleIdx="3" presStyleCnt="5"/>
      <dgm:spPr/>
      <dgm:t>
        <a:bodyPr/>
        <a:lstStyle/>
        <a:p>
          <a:endParaRPr lang="cs-CZ"/>
        </a:p>
      </dgm:t>
    </dgm:pt>
    <dgm:pt modelId="{CD242CBA-20C6-485A-8FC9-18534C2FE56E}" type="pres">
      <dgm:prSet presAssocID="{7D51929C-C30E-4911-96F2-A3E09ECFEB1B}" presName="connTx" presStyleLbl="parChTrans1D2" presStyleIdx="3" presStyleCnt="5"/>
      <dgm:spPr/>
      <dgm:t>
        <a:bodyPr/>
        <a:lstStyle/>
        <a:p>
          <a:endParaRPr lang="cs-CZ"/>
        </a:p>
      </dgm:t>
    </dgm:pt>
    <dgm:pt modelId="{81DC5BD7-8012-448D-9AC8-DD87615AA5E3}" type="pres">
      <dgm:prSet presAssocID="{4D972008-2A67-4DA7-A09D-6E76DB68F03B}" presName="node" presStyleLbl="node1" presStyleIdx="3" presStyleCnt="5" custRadScaleRad="101796" custRadScaleInc="5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8629A89-DE2B-4937-8CF2-721BAC02F82C}" type="pres">
      <dgm:prSet presAssocID="{7B7769C9-8636-4002-980B-84DFB7BC1BB7}" presName="Name9" presStyleLbl="parChTrans1D2" presStyleIdx="4" presStyleCnt="5"/>
      <dgm:spPr/>
      <dgm:t>
        <a:bodyPr/>
        <a:lstStyle/>
        <a:p>
          <a:endParaRPr lang="cs-CZ"/>
        </a:p>
      </dgm:t>
    </dgm:pt>
    <dgm:pt modelId="{A0EF2443-5C1F-4AB7-8E1B-0ADA1DDE77C9}" type="pres">
      <dgm:prSet presAssocID="{7B7769C9-8636-4002-980B-84DFB7BC1BB7}" presName="connTx" presStyleLbl="parChTrans1D2" presStyleIdx="4" presStyleCnt="5"/>
      <dgm:spPr/>
      <dgm:t>
        <a:bodyPr/>
        <a:lstStyle/>
        <a:p>
          <a:endParaRPr lang="cs-CZ"/>
        </a:p>
      </dgm:t>
    </dgm:pt>
    <dgm:pt modelId="{DCE40EEC-6B22-42A3-961F-5535C9E52277}" type="pres">
      <dgm:prSet presAssocID="{20E37E97-3B35-42F8-BA2F-1E09FC178FA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8FCCFB1-40DD-4FF1-9712-031C84085B08}" type="presOf" srcId="{20E37E97-3B35-42F8-BA2F-1E09FC178FAB}" destId="{DCE40EEC-6B22-42A3-961F-5535C9E52277}" srcOrd="0" destOrd="0" presId="urn:microsoft.com/office/officeart/2005/8/layout/radial1"/>
    <dgm:cxn modelId="{E50F0B69-38C1-4C30-9F15-F18095E02510}" srcId="{A86C16AB-4005-43E2-832D-838533AF319A}" destId="{4D972008-2A67-4DA7-A09D-6E76DB68F03B}" srcOrd="3" destOrd="0" parTransId="{7D51929C-C30E-4911-96F2-A3E09ECFEB1B}" sibTransId="{7F8BB6FA-2AE8-4AA4-A2FA-A9C8D6525120}"/>
    <dgm:cxn modelId="{00CFD98E-3AE0-461F-816E-DE4F1E73BDD5}" type="presOf" srcId="{F7B78DFE-B4F0-483E-9877-D3AE86C21333}" destId="{BA05C533-3D9A-46A8-A0E4-4303F55B09F6}" srcOrd="1" destOrd="0" presId="urn:microsoft.com/office/officeart/2005/8/layout/radial1"/>
    <dgm:cxn modelId="{88B8CC45-3A70-421B-BF1B-49C0BFA19A25}" srcId="{F70BBB79-399D-4424-85C4-99A99D8426D8}" destId="{A86C16AB-4005-43E2-832D-838533AF319A}" srcOrd="0" destOrd="0" parTransId="{B4A848A4-7C15-40E7-A162-849843261A9A}" sibTransId="{A8AC9A42-767A-4940-9064-2EEE18A96215}"/>
    <dgm:cxn modelId="{5E04B335-F277-46EE-95B3-F04175921320}" type="presOf" srcId="{7D51929C-C30E-4911-96F2-A3E09ECFEB1B}" destId="{F2B151B3-B21C-4346-A295-DB8747E1CD08}" srcOrd="0" destOrd="0" presId="urn:microsoft.com/office/officeart/2005/8/layout/radial1"/>
    <dgm:cxn modelId="{9B40C47D-8CFE-4E57-9131-CE778146D59D}" srcId="{A86C16AB-4005-43E2-832D-838533AF319A}" destId="{441702CB-63E9-44DB-9B13-2BF15D8BA4F9}" srcOrd="1" destOrd="0" parTransId="{7FBF433D-F4A6-4D4F-B5D7-2BF428D7A714}" sibTransId="{0BE7CE6F-6758-4EA1-853A-DF1FB3E31A46}"/>
    <dgm:cxn modelId="{B82C7E93-94BA-42A4-90E4-9E557925F203}" type="presOf" srcId="{7FBF433D-F4A6-4D4F-B5D7-2BF428D7A714}" destId="{4AD0C5A4-8A87-4AEB-9EFF-FD8190F060A1}" srcOrd="0" destOrd="0" presId="urn:microsoft.com/office/officeart/2005/8/layout/radial1"/>
    <dgm:cxn modelId="{BA02F62A-9DDD-40F2-8BA6-844472D9897F}" type="presOf" srcId="{2A5FF302-E121-4B39-B02C-1D808CADC31A}" destId="{66807448-746C-4F0E-B03F-1F3FDC2610B2}" srcOrd="1" destOrd="0" presId="urn:microsoft.com/office/officeart/2005/8/layout/radial1"/>
    <dgm:cxn modelId="{3C98D138-C8BE-4ABD-B170-FD9ED11569F4}" srcId="{A86C16AB-4005-43E2-832D-838533AF319A}" destId="{124DA723-94C5-4F53-BB8B-1969CE2392C7}" srcOrd="2" destOrd="0" parTransId="{F7B78DFE-B4F0-483E-9877-D3AE86C21333}" sibTransId="{61A99974-800C-44B8-B705-CB10E2A19C28}"/>
    <dgm:cxn modelId="{96F1C2F1-7CED-42BD-BF3F-B3C589E1A866}" type="presOf" srcId="{7D51929C-C30E-4911-96F2-A3E09ECFEB1B}" destId="{CD242CBA-20C6-485A-8FC9-18534C2FE56E}" srcOrd="1" destOrd="0" presId="urn:microsoft.com/office/officeart/2005/8/layout/radial1"/>
    <dgm:cxn modelId="{D6866288-343F-4139-86F0-98A8C1EFCD56}" type="presOf" srcId="{F70BBB79-399D-4424-85C4-99A99D8426D8}" destId="{2115D178-6158-47F5-A79F-0899C5A5C0A6}" srcOrd="0" destOrd="0" presId="urn:microsoft.com/office/officeart/2005/8/layout/radial1"/>
    <dgm:cxn modelId="{487F5E49-2861-49D7-81D7-3D701FC195BB}" type="presOf" srcId="{4D972008-2A67-4DA7-A09D-6E76DB68F03B}" destId="{81DC5BD7-8012-448D-9AC8-DD87615AA5E3}" srcOrd="0" destOrd="0" presId="urn:microsoft.com/office/officeart/2005/8/layout/radial1"/>
    <dgm:cxn modelId="{C77A5B59-9460-44DF-832F-11C345038CFD}" type="presOf" srcId="{2A5FF302-E121-4B39-B02C-1D808CADC31A}" destId="{AF56AFDA-A38E-4815-A8BA-F031802B7B63}" srcOrd="0" destOrd="0" presId="urn:microsoft.com/office/officeart/2005/8/layout/radial1"/>
    <dgm:cxn modelId="{65710C1B-7202-4142-B825-48E9EB48AA5E}" type="presOf" srcId="{7B7769C9-8636-4002-980B-84DFB7BC1BB7}" destId="{A0EF2443-5C1F-4AB7-8E1B-0ADA1DDE77C9}" srcOrd="1" destOrd="0" presId="urn:microsoft.com/office/officeart/2005/8/layout/radial1"/>
    <dgm:cxn modelId="{C4C32C73-6A2E-4B17-9772-287F58537250}" type="presOf" srcId="{F7B78DFE-B4F0-483E-9877-D3AE86C21333}" destId="{03402F75-D6BD-4596-AEDE-F6EE9C60DFE6}" srcOrd="0" destOrd="0" presId="urn:microsoft.com/office/officeart/2005/8/layout/radial1"/>
    <dgm:cxn modelId="{7EB37FA1-478A-461E-AC2F-614B94E9201A}" srcId="{A86C16AB-4005-43E2-832D-838533AF319A}" destId="{20E37E97-3B35-42F8-BA2F-1E09FC178FAB}" srcOrd="4" destOrd="0" parTransId="{7B7769C9-8636-4002-980B-84DFB7BC1BB7}" sibTransId="{741E9490-B7DB-452A-9C47-3C0D0E1764EB}"/>
    <dgm:cxn modelId="{D16106FD-C2CB-42F9-88F0-8D9B4DB149A8}" type="presOf" srcId="{7B7769C9-8636-4002-980B-84DFB7BC1BB7}" destId="{78629A89-DE2B-4937-8CF2-721BAC02F82C}" srcOrd="0" destOrd="0" presId="urn:microsoft.com/office/officeart/2005/8/layout/radial1"/>
    <dgm:cxn modelId="{86A01EA1-2C26-48AC-A094-BDB506545040}" type="presOf" srcId="{124DA723-94C5-4F53-BB8B-1969CE2392C7}" destId="{67FA806E-7227-41DF-8987-C3C4748A5B10}" srcOrd="0" destOrd="0" presId="urn:microsoft.com/office/officeart/2005/8/layout/radial1"/>
    <dgm:cxn modelId="{7AB2D1FA-8A8F-4365-B3E2-68FA496A7B8A}" type="presOf" srcId="{F68B409C-7A32-4895-B862-D7EB3567BA46}" destId="{F0F3B3BC-5962-4AFC-8353-50203C362BC0}" srcOrd="0" destOrd="0" presId="urn:microsoft.com/office/officeart/2005/8/layout/radial1"/>
    <dgm:cxn modelId="{4BA611E7-C10A-4F8A-A19D-39B41F48FC38}" type="presOf" srcId="{441702CB-63E9-44DB-9B13-2BF15D8BA4F9}" destId="{13F171D6-9C64-4A1A-AAFC-7E2E97F5530D}" srcOrd="0" destOrd="0" presId="urn:microsoft.com/office/officeart/2005/8/layout/radial1"/>
    <dgm:cxn modelId="{7E7A9294-D3F6-40C8-A7C8-9150589B3A65}" type="presOf" srcId="{7FBF433D-F4A6-4D4F-B5D7-2BF428D7A714}" destId="{07926110-D8B4-49B6-B345-04E6A9FA156C}" srcOrd="1" destOrd="0" presId="urn:microsoft.com/office/officeart/2005/8/layout/radial1"/>
    <dgm:cxn modelId="{573E3739-A599-40B7-87C0-5702CF8B18D6}" type="presOf" srcId="{A86C16AB-4005-43E2-832D-838533AF319A}" destId="{F626A85A-4C2A-436E-A1C0-E8384D4D12DD}" srcOrd="0" destOrd="0" presId="urn:microsoft.com/office/officeart/2005/8/layout/radial1"/>
    <dgm:cxn modelId="{CA291A9C-D9AF-47BE-94D9-D0333C4DAEF6}" srcId="{A86C16AB-4005-43E2-832D-838533AF319A}" destId="{F68B409C-7A32-4895-B862-D7EB3567BA46}" srcOrd="0" destOrd="0" parTransId="{2A5FF302-E121-4B39-B02C-1D808CADC31A}" sibTransId="{0A3598B5-3A1A-4086-AE4A-48882E3FDE09}"/>
    <dgm:cxn modelId="{7FA6DC6C-97D1-413B-841A-3BCAAD5648C3}" type="presParOf" srcId="{2115D178-6158-47F5-A79F-0899C5A5C0A6}" destId="{F626A85A-4C2A-436E-A1C0-E8384D4D12DD}" srcOrd="0" destOrd="0" presId="urn:microsoft.com/office/officeart/2005/8/layout/radial1"/>
    <dgm:cxn modelId="{3D72E523-352F-4314-AE19-365BDD58B326}" type="presParOf" srcId="{2115D178-6158-47F5-A79F-0899C5A5C0A6}" destId="{AF56AFDA-A38E-4815-A8BA-F031802B7B63}" srcOrd="1" destOrd="0" presId="urn:microsoft.com/office/officeart/2005/8/layout/radial1"/>
    <dgm:cxn modelId="{C9D1F692-0F3B-46CE-BA0B-AA295DE02B04}" type="presParOf" srcId="{AF56AFDA-A38E-4815-A8BA-F031802B7B63}" destId="{66807448-746C-4F0E-B03F-1F3FDC2610B2}" srcOrd="0" destOrd="0" presId="urn:microsoft.com/office/officeart/2005/8/layout/radial1"/>
    <dgm:cxn modelId="{C0BCC142-57B7-48A0-9120-15B8E0D92D1C}" type="presParOf" srcId="{2115D178-6158-47F5-A79F-0899C5A5C0A6}" destId="{F0F3B3BC-5962-4AFC-8353-50203C362BC0}" srcOrd="2" destOrd="0" presId="urn:microsoft.com/office/officeart/2005/8/layout/radial1"/>
    <dgm:cxn modelId="{403769B7-57CA-4B44-8993-4FD35525316B}" type="presParOf" srcId="{2115D178-6158-47F5-A79F-0899C5A5C0A6}" destId="{4AD0C5A4-8A87-4AEB-9EFF-FD8190F060A1}" srcOrd="3" destOrd="0" presId="urn:microsoft.com/office/officeart/2005/8/layout/radial1"/>
    <dgm:cxn modelId="{B636524A-E02B-4525-BF7E-7495CF130F38}" type="presParOf" srcId="{4AD0C5A4-8A87-4AEB-9EFF-FD8190F060A1}" destId="{07926110-D8B4-49B6-B345-04E6A9FA156C}" srcOrd="0" destOrd="0" presId="urn:microsoft.com/office/officeart/2005/8/layout/radial1"/>
    <dgm:cxn modelId="{DC171FBF-227E-4316-969B-D12D7A728558}" type="presParOf" srcId="{2115D178-6158-47F5-A79F-0899C5A5C0A6}" destId="{13F171D6-9C64-4A1A-AAFC-7E2E97F5530D}" srcOrd="4" destOrd="0" presId="urn:microsoft.com/office/officeart/2005/8/layout/radial1"/>
    <dgm:cxn modelId="{307FF911-90FC-422A-AC6D-03A69DCD337E}" type="presParOf" srcId="{2115D178-6158-47F5-A79F-0899C5A5C0A6}" destId="{03402F75-D6BD-4596-AEDE-F6EE9C60DFE6}" srcOrd="5" destOrd="0" presId="urn:microsoft.com/office/officeart/2005/8/layout/radial1"/>
    <dgm:cxn modelId="{5AE446C4-4252-4E72-AFC3-7B7B7D775AC8}" type="presParOf" srcId="{03402F75-D6BD-4596-AEDE-F6EE9C60DFE6}" destId="{BA05C533-3D9A-46A8-A0E4-4303F55B09F6}" srcOrd="0" destOrd="0" presId="urn:microsoft.com/office/officeart/2005/8/layout/radial1"/>
    <dgm:cxn modelId="{DC1E9852-1AC0-4F15-AAC5-BAD5CF8A3000}" type="presParOf" srcId="{2115D178-6158-47F5-A79F-0899C5A5C0A6}" destId="{67FA806E-7227-41DF-8987-C3C4748A5B10}" srcOrd="6" destOrd="0" presId="urn:microsoft.com/office/officeart/2005/8/layout/radial1"/>
    <dgm:cxn modelId="{47AE8E40-B391-43F7-BA84-4C77449EADC1}" type="presParOf" srcId="{2115D178-6158-47F5-A79F-0899C5A5C0A6}" destId="{F2B151B3-B21C-4346-A295-DB8747E1CD08}" srcOrd="7" destOrd="0" presId="urn:microsoft.com/office/officeart/2005/8/layout/radial1"/>
    <dgm:cxn modelId="{B8ADF8F9-8CBB-4FDB-BF83-C6F47B77704E}" type="presParOf" srcId="{F2B151B3-B21C-4346-A295-DB8747E1CD08}" destId="{CD242CBA-20C6-485A-8FC9-18534C2FE56E}" srcOrd="0" destOrd="0" presId="urn:microsoft.com/office/officeart/2005/8/layout/radial1"/>
    <dgm:cxn modelId="{4809C3FF-95D4-4A0F-9444-2C1AF73F1D82}" type="presParOf" srcId="{2115D178-6158-47F5-A79F-0899C5A5C0A6}" destId="{81DC5BD7-8012-448D-9AC8-DD87615AA5E3}" srcOrd="8" destOrd="0" presId="urn:microsoft.com/office/officeart/2005/8/layout/radial1"/>
    <dgm:cxn modelId="{1D52262A-576C-4637-A85F-D13448B1D7D5}" type="presParOf" srcId="{2115D178-6158-47F5-A79F-0899C5A5C0A6}" destId="{78629A89-DE2B-4937-8CF2-721BAC02F82C}" srcOrd="9" destOrd="0" presId="urn:microsoft.com/office/officeart/2005/8/layout/radial1"/>
    <dgm:cxn modelId="{AB5C964A-A9E4-4989-B7C9-5374727C1DA6}" type="presParOf" srcId="{78629A89-DE2B-4937-8CF2-721BAC02F82C}" destId="{A0EF2443-5C1F-4AB7-8E1B-0ADA1DDE77C9}" srcOrd="0" destOrd="0" presId="urn:microsoft.com/office/officeart/2005/8/layout/radial1"/>
    <dgm:cxn modelId="{1E000401-E7B5-47ED-A20C-7B7858F47396}" type="presParOf" srcId="{2115D178-6158-47F5-A79F-0899C5A5C0A6}" destId="{DCE40EEC-6B22-42A3-961F-5535C9E52277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26A85A-4C2A-436E-A1C0-E8384D4D12DD}">
      <dsp:nvSpPr>
        <dsp:cNvPr id="0" name=""/>
        <dsp:cNvSpPr/>
      </dsp:nvSpPr>
      <dsp:spPr>
        <a:xfrm>
          <a:off x="3724661" y="1809430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?</a:t>
          </a:r>
          <a:endParaRPr lang="cs-CZ" sz="6500" kern="1200" dirty="0"/>
        </a:p>
      </dsp:txBody>
      <dsp:txXfrm>
        <a:off x="3724661" y="1809430"/>
        <a:ext cx="1348829" cy="1348829"/>
      </dsp:txXfrm>
    </dsp:sp>
    <dsp:sp modelId="{AF56AFDA-A38E-4815-A8BA-F031802B7B63}">
      <dsp:nvSpPr>
        <dsp:cNvPr id="0" name=""/>
        <dsp:cNvSpPr/>
      </dsp:nvSpPr>
      <dsp:spPr>
        <a:xfrm rot="16094141">
          <a:off x="4141483" y="1566129"/>
          <a:ext cx="459508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459508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6094141">
        <a:off x="4359750" y="1568616"/>
        <a:ext cx="22975" cy="22975"/>
      </dsp:txXfrm>
    </dsp:sp>
    <dsp:sp modelId="{F0F3B3BC-5962-4AFC-8353-50203C362BC0}">
      <dsp:nvSpPr>
        <dsp:cNvPr id="0" name=""/>
        <dsp:cNvSpPr/>
      </dsp:nvSpPr>
      <dsp:spPr>
        <a:xfrm>
          <a:off x="3668985" y="1949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Srbsko</a:t>
          </a:r>
          <a:endParaRPr lang="cs-CZ" sz="1500" kern="1200" dirty="0"/>
        </a:p>
      </dsp:txBody>
      <dsp:txXfrm>
        <a:off x="3668985" y="1949"/>
        <a:ext cx="1348829" cy="1348829"/>
      </dsp:txXfrm>
    </dsp:sp>
    <dsp:sp modelId="{4AD0C5A4-8A87-4AEB-9EFF-FD8190F060A1}">
      <dsp:nvSpPr>
        <dsp:cNvPr id="0" name=""/>
        <dsp:cNvSpPr/>
      </dsp:nvSpPr>
      <dsp:spPr>
        <a:xfrm rot="20384068">
          <a:off x="5020285" y="2172163"/>
          <a:ext cx="370173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370173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0384068">
        <a:off x="5196117" y="2176883"/>
        <a:ext cx="18508" cy="18508"/>
      </dsp:txXfrm>
    </dsp:sp>
    <dsp:sp modelId="{13F171D6-9C64-4A1A-AAFC-7E2E97F5530D}">
      <dsp:nvSpPr>
        <dsp:cNvPr id="0" name=""/>
        <dsp:cNvSpPr/>
      </dsp:nvSpPr>
      <dsp:spPr>
        <a:xfrm>
          <a:off x="5337253" y="1214016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Srbsko</a:t>
          </a:r>
          <a:endParaRPr lang="cs-CZ" sz="1500" kern="1200" dirty="0"/>
        </a:p>
      </dsp:txBody>
      <dsp:txXfrm>
        <a:off x="5337253" y="1214016"/>
        <a:ext cx="1348829" cy="1348829"/>
      </dsp:txXfrm>
    </dsp:sp>
    <dsp:sp modelId="{03402F75-D6BD-4596-AEDE-F6EE9C60DFE6}">
      <dsp:nvSpPr>
        <dsp:cNvPr id="0" name=""/>
        <dsp:cNvSpPr/>
      </dsp:nvSpPr>
      <dsp:spPr>
        <a:xfrm rot="3268018">
          <a:off x="4722034" y="3152746"/>
          <a:ext cx="329452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329452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268018">
        <a:off x="4878524" y="3158485"/>
        <a:ext cx="16472" cy="16472"/>
      </dsp:txXfrm>
    </dsp:sp>
    <dsp:sp modelId="{67FA806E-7227-41DF-8987-C3C4748A5B10}">
      <dsp:nvSpPr>
        <dsp:cNvPr id="0" name=""/>
        <dsp:cNvSpPr/>
      </dsp:nvSpPr>
      <dsp:spPr>
        <a:xfrm>
          <a:off x="4700031" y="3175183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Makedonie</a:t>
          </a:r>
          <a:endParaRPr lang="cs-CZ" sz="1500" kern="1200" dirty="0"/>
        </a:p>
      </dsp:txBody>
      <dsp:txXfrm>
        <a:off x="4700031" y="3175183"/>
        <a:ext cx="1348829" cy="1348829"/>
      </dsp:txXfrm>
    </dsp:sp>
    <dsp:sp modelId="{F2B151B3-B21C-4346-A295-DB8747E1CD08}">
      <dsp:nvSpPr>
        <dsp:cNvPr id="0" name=""/>
        <dsp:cNvSpPr/>
      </dsp:nvSpPr>
      <dsp:spPr>
        <a:xfrm rot="7743903">
          <a:off x="3637669" y="3153721"/>
          <a:ext cx="412695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412695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7743903">
        <a:off x="3833699" y="3157378"/>
        <a:ext cx="20634" cy="20634"/>
      </dsp:txXfrm>
    </dsp:sp>
    <dsp:sp modelId="{81DC5BD7-8012-448D-9AC8-DD87615AA5E3}">
      <dsp:nvSpPr>
        <dsp:cNvPr id="0" name=""/>
        <dsp:cNvSpPr/>
      </dsp:nvSpPr>
      <dsp:spPr>
        <a:xfrm>
          <a:off x="2614544" y="3177132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Albánie</a:t>
          </a:r>
          <a:endParaRPr lang="cs-CZ" sz="1500" kern="1200" dirty="0"/>
        </a:p>
      </dsp:txBody>
      <dsp:txXfrm>
        <a:off x="2614544" y="3177132"/>
        <a:ext cx="1348829" cy="1348829"/>
      </dsp:txXfrm>
    </dsp:sp>
    <dsp:sp modelId="{78629A89-DE2B-4937-8CF2-721BAC02F82C}">
      <dsp:nvSpPr>
        <dsp:cNvPr id="0" name=""/>
        <dsp:cNvSpPr/>
      </dsp:nvSpPr>
      <dsp:spPr>
        <a:xfrm rot="11943229">
          <a:off x="3299584" y="2172163"/>
          <a:ext cx="475039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475039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1943229">
        <a:off x="3525227" y="2174262"/>
        <a:ext cx="23751" cy="23751"/>
      </dsp:txXfrm>
    </dsp:sp>
    <dsp:sp modelId="{DCE40EEC-6B22-42A3-961F-5535C9E52277}">
      <dsp:nvSpPr>
        <dsp:cNvPr id="0" name=""/>
        <dsp:cNvSpPr/>
      </dsp:nvSpPr>
      <dsp:spPr>
        <a:xfrm>
          <a:off x="2000717" y="1214016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Černá Hora</a:t>
          </a:r>
          <a:endParaRPr lang="cs-CZ" sz="1500" kern="1200" dirty="0"/>
        </a:p>
      </dsp:txBody>
      <dsp:txXfrm>
        <a:off x="2000717" y="1214016"/>
        <a:ext cx="1348829" cy="134882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26A85A-4C2A-436E-A1C0-E8384D4D12DD}">
      <dsp:nvSpPr>
        <dsp:cNvPr id="0" name=""/>
        <dsp:cNvSpPr/>
      </dsp:nvSpPr>
      <dsp:spPr>
        <a:xfrm>
          <a:off x="3724661" y="1809430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Kosovo</a:t>
          </a:r>
          <a:endParaRPr lang="cs-CZ" sz="2300" kern="1200" dirty="0"/>
        </a:p>
      </dsp:txBody>
      <dsp:txXfrm>
        <a:off x="3724661" y="1809430"/>
        <a:ext cx="1348829" cy="1348829"/>
      </dsp:txXfrm>
    </dsp:sp>
    <dsp:sp modelId="{AF56AFDA-A38E-4815-A8BA-F031802B7B63}">
      <dsp:nvSpPr>
        <dsp:cNvPr id="0" name=""/>
        <dsp:cNvSpPr/>
      </dsp:nvSpPr>
      <dsp:spPr>
        <a:xfrm rot="16094141">
          <a:off x="4141483" y="1566129"/>
          <a:ext cx="459508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459508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6094141">
        <a:off x="4359750" y="1568616"/>
        <a:ext cx="22975" cy="22975"/>
      </dsp:txXfrm>
    </dsp:sp>
    <dsp:sp modelId="{F0F3B3BC-5962-4AFC-8353-50203C362BC0}">
      <dsp:nvSpPr>
        <dsp:cNvPr id="0" name=""/>
        <dsp:cNvSpPr/>
      </dsp:nvSpPr>
      <dsp:spPr>
        <a:xfrm>
          <a:off x="3668985" y="1949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Srbsko</a:t>
          </a:r>
          <a:endParaRPr lang="cs-CZ" sz="1500" kern="1200" dirty="0"/>
        </a:p>
      </dsp:txBody>
      <dsp:txXfrm>
        <a:off x="3668985" y="1949"/>
        <a:ext cx="1348829" cy="1348829"/>
      </dsp:txXfrm>
    </dsp:sp>
    <dsp:sp modelId="{4AD0C5A4-8A87-4AEB-9EFF-FD8190F060A1}">
      <dsp:nvSpPr>
        <dsp:cNvPr id="0" name=""/>
        <dsp:cNvSpPr/>
      </dsp:nvSpPr>
      <dsp:spPr>
        <a:xfrm rot="20384068">
          <a:off x="5020285" y="2172163"/>
          <a:ext cx="370173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370173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0384068">
        <a:off x="5196117" y="2176883"/>
        <a:ext cx="18508" cy="18508"/>
      </dsp:txXfrm>
    </dsp:sp>
    <dsp:sp modelId="{13F171D6-9C64-4A1A-AAFC-7E2E97F5530D}">
      <dsp:nvSpPr>
        <dsp:cNvPr id="0" name=""/>
        <dsp:cNvSpPr/>
      </dsp:nvSpPr>
      <dsp:spPr>
        <a:xfrm>
          <a:off x="5337253" y="1214016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Srbsko</a:t>
          </a:r>
          <a:endParaRPr lang="cs-CZ" sz="1500" kern="1200" dirty="0"/>
        </a:p>
      </dsp:txBody>
      <dsp:txXfrm>
        <a:off x="5337253" y="1214016"/>
        <a:ext cx="1348829" cy="1348829"/>
      </dsp:txXfrm>
    </dsp:sp>
    <dsp:sp modelId="{03402F75-D6BD-4596-AEDE-F6EE9C60DFE6}">
      <dsp:nvSpPr>
        <dsp:cNvPr id="0" name=""/>
        <dsp:cNvSpPr/>
      </dsp:nvSpPr>
      <dsp:spPr>
        <a:xfrm rot="3268018">
          <a:off x="4722034" y="3152746"/>
          <a:ext cx="329452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329452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268018">
        <a:off x="4878524" y="3158485"/>
        <a:ext cx="16472" cy="16472"/>
      </dsp:txXfrm>
    </dsp:sp>
    <dsp:sp modelId="{67FA806E-7227-41DF-8987-C3C4748A5B10}">
      <dsp:nvSpPr>
        <dsp:cNvPr id="0" name=""/>
        <dsp:cNvSpPr/>
      </dsp:nvSpPr>
      <dsp:spPr>
        <a:xfrm>
          <a:off x="4700031" y="3175183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Makedonie</a:t>
          </a:r>
          <a:endParaRPr lang="cs-CZ" sz="1500" kern="1200" dirty="0"/>
        </a:p>
      </dsp:txBody>
      <dsp:txXfrm>
        <a:off x="4700031" y="3175183"/>
        <a:ext cx="1348829" cy="1348829"/>
      </dsp:txXfrm>
    </dsp:sp>
    <dsp:sp modelId="{F2B151B3-B21C-4346-A295-DB8747E1CD08}">
      <dsp:nvSpPr>
        <dsp:cNvPr id="0" name=""/>
        <dsp:cNvSpPr/>
      </dsp:nvSpPr>
      <dsp:spPr>
        <a:xfrm rot="7743903">
          <a:off x="3637669" y="3153721"/>
          <a:ext cx="412695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412695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7743903">
        <a:off x="3833699" y="3157378"/>
        <a:ext cx="20634" cy="20634"/>
      </dsp:txXfrm>
    </dsp:sp>
    <dsp:sp modelId="{81DC5BD7-8012-448D-9AC8-DD87615AA5E3}">
      <dsp:nvSpPr>
        <dsp:cNvPr id="0" name=""/>
        <dsp:cNvSpPr/>
      </dsp:nvSpPr>
      <dsp:spPr>
        <a:xfrm>
          <a:off x="2614544" y="3177132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Albánie</a:t>
          </a:r>
          <a:endParaRPr lang="cs-CZ" sz="1500" kern="1200" dirty="0"/>
        </a:p>
      </dsp:txBody>
      <dsp:txXfrm>
        <a:off x="2614544" y="3177132"/>
        <a:ext cx="1348829" cy="1348829"/>
      </dsp:txXfrm>
    </dsp:sp>
    <dsp:sp modelId="{78629A89-DE2B-4937-8CF2-721BAC02F82C}">
      <dsp:nvSpPr>
        <dsp:cNvPr id="0" name=""/>
        <dsp:cNvSpPr/>
      </dsp:nvSpPr>
      <dsp:spPr>
        <a:xfrm rot="11943229">
          <a:off x="3299584" y="2172163"/>
          <a:ext cx="475039" cy="27949"/>
        </a:xfrm>
        <a:custGeom>
          <a:avLst/>
          <a:gdLst/>
          <a:ahLst/>
          <a:cxnLst/>
          <a:rect l="0" t="0" r="0" b="0"/>
          <a:pathLst>
            <a:path>
              <a:moveTo>
                <a:pt x="0" y="13974"/>
              </a:moveTo>
              <a:lnTo>
                <a:pt x="475039" y="139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1943229">
        <a:off x="3525227" y="2174262"/>
        <a:ext cx="23751" cy="23751"/>
      </dsp:txXfrm>
    </dsp:sp>
    <dsp:sp modelId="{DCE40EEC-6B22-42A3-961F-5535C9E52277}">
      <dsp:nvSpPr>
        <dsp:cNvPr id="0" name=""/>
        <dsp:cNvSpPr/>
      </dsp:nvSpPr>
      <dsp:spPr>
        <a:xfrm>
          <a:off x="2000717" y="1214016"/>
          <a:ext cx="1348829" cy="1348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Černá Hora</a:t>
          </a:r>
          <a:endParaRPr lang="cs-CZ" sz="1500" kern="1200" dirty="0"/>
        </a:p>
      </dsp:txBody>
      <dsp:txXfrm>
        <a:off x="2000717" y="1214016"/>
        <a:ext cx="1348829" cy="13488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439BB92-8AB2-47E0-A17B-54CF0B2E4577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DACF60D-0BA0-4AAE-A383-508B7DACBB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5.jpeg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 smtClean="0"/>
              <a:t>Číslo projektu:</a:t>
            </a:r>
            <a:r>
              <a:rPr lang="cs-CZ" sz="1100" dirty="0" smtClean="0"/>
              <a:t>			1.4 OPVK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 smtClean="0"/>
              <a:t>Autor</a:t>
            </a:r>
            <a:r>
              <a:rPr lang="cs-CZ" sz="1100" cap="all" dirty="0"/>
              <a:t>:	</a:t>
            </a:r>
            <a:r>
              <a:rPr lang="cs-CZ" sz="1100" dirty="0"/>
              <a:t>			</a:t>
            </a:r>
            <a:r>
              <a:rPr lang="cs-CZ" sz="1100" dirty="0" smtClean="0"/>
              <a:t>Mgr. Jana </a:t>
            </a:r>
            <a:r>
              <a:rPr lang="cs-CZ" sz="1100" dirty="0" err="1" smtClean="0"/>
              <a:t>Neugebauerová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Název:			</a:t>
            </a:r>
            <a:r>
              <a:rPr lang="cs-CZ" sz="1100" cap="all" dirty="0" smtClean="0"/>
              <a:t>                          </a:t>
            </a:r>
            <a:r>
              <a:rPr lang="cs-CZ" sz="1100" cap="all" dirty="0" smtClean="0"/>
              <a:t>VY_32_INOVACE_14_JV </a:t>
            </a:r>
            <a:r>
              <a:rPr lang="cs-CZ" sz="1100" cap="all" dirty="0" err="1" smtClean="0"/>
              <a:t>EVropa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Ročník:</a:t>
            </a:r>
            <a:r>
              <a:rPr lang="cs-CZ" sz="1100" dirty="0"/>
              <a:t>			</a:t>
            </a:r>
            <a:r>
              <a:rPr lang="cs-CZ" sz="1100" dirty="0" smtClean="0"/>
              <a:t>                          8. </a:t>
            </a:r>
            <a:r>
              <a:rPr lang="cs-CZ" sz="11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Vzdělávací oblast:</a:t>
            </a:r>
            <a:r>
              <a:rPr lang="cs-CZ" sz="1100" dirty="0"/>
              <a:t>		</a:t>
            </a:r>
            <a:r>
              <a:rPr lang="cs-CZ" sz="1100" dirty="0" smtClean="0"/>
              <a:t>                          Člověk </a:t>
            </a:r>
            <a:r>
              <a:rPr lang="cs-CZ" sz="1100" dirty="0"/>
              <a:t>a </a:t>
            </a:r>
            <a:r>
              <a:rPr lang="cs-CZ" sz="1100" dirty="0" smtClean="0"/>
              <a:t>příroda 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Vzdělávací obor:</a:t>
            </a:r>
            <a:r>
              <a:rPr lang="cs-CZ" sz="1100" dirty="0"/>
              <a:t>		 </a:t>
            </a:r>
            <a:r>
              <a:rPr lang="cs-CZ" sz="1100" dirty="0" smtClean="0"/>
              <a:t>                         Zeměpis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Tematický okruh:</a:t>
            </a:r>
            <a:r>
              <a:rPr lang="cs-CZ" sz="1100" dirty="0"/>
              <a:t>		 </a:t>
            </a:r>
            <a:r>
              <a:rPr lang="cs-CZ" sz="1100" dirty="0" smtClean="0"/>
              <a:t>                         Evropa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Téma:	</a:t>
            </a:r>
            <a:r>
              <a:rPr lang="cs-CZ" sz="1100" dirty="0"/>
              <a:t>		</a:t>
            </a:r>
            <a:r>
              <a:rPr lang="cs-CZ" sz="1100" dirty="0" smtClean="0"/>
              <a:t>                           JV Evropa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dirty="0" smtClean="0"/>
              <a:t>KLÍČOVÁ SLOVA:                                                                     Poznej vlajku, doplň stát                           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Vytvořeno:</a:t>
            </a:r>
            <a:r>
              <a:rPr lang="cs-CZ" sz="1100" dirty="0"/>
              <a:t> 		</a:t>
            </a:r>
            <a:r>
              <a:rPr lang="cs-CZ" sz="1100" dirty="0" smtClean="0"/>
              <a:t>                          26.3. 2012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Anotace:</a:t>
            </a:r>
            <a:r>
              <a:rPr lang="cs-CZ" sz="1100" dirty="0"/>
              <a:t>				</a:t>
            </a:r>
            <a:r>
              <a:rPr lang="cs-CZ" sz="1400" dirty="0" smtClean="0"/>
              <a:t>Prezentace je určena pro interaktivní tabuli</a:t>
            </a:r>
            <a:r>
              <a:rPr lang="cs-CZ" sz="1400" dirty="0" smtClean="0"/>
              <a:t>. Může sloužit jako motivační či opakovací část k tématu JV Evropa. </a:t>
            </a:r>
            <a:r>
              <a:rPr lang="cs-CZ" sz="1400" dirty="0" smtClean="0"/>
              <a:t>Žáci vyhledávají v atlase a učebnici</a:t>
            </a:r>
            <a:r>
              <a:rPr lang="cs-CZ" sz="1400" dirty="0" smtClean="0"/>
              <a:t>. </a:t>
            </a:r>
            <a:endParaRPr lang="cs-CZ" sz="1400" dirty="0"/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373216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Nadpis 5"/>
          <p:cNvGrpSpPr>
            <a:grpSpLocks noGrp="1"/>
          </p:cNvGrpSpPr>
          <p:nvPr>
            <p:ph type="title"/>
          </p:nvPr>
        </p:nvGrpSpPr>
        <p:grpSpPr>
          <a:xfrm>
            <a:off x="304800" y="457200"/>
            <a:ext cx="8686800" cy="838200"/>
            <a:chOff x="827088" y="510421"/>
            <a:chExt cx="7374992" cy="1107996"/>
          </a:xfrm>
        </p:grpSpPr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088" y="549275"/>
              <a:ext cx="1766887" cy="1054100"/>
            </a:xfrm>
            <a:prstGeom prst="rect">
              <a:avLst/>
            </a:prstGeom>
            <a:noFill/>
          </p:spPr>
        </p:pic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972087" y="510421"/>
              <a:ext cx="7229993" cy="1107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Jihovýchodní Evropa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Opakovací část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Kterému státu patří vlajka?</a:t>
            </a:r>
            <a:endParaRPr lang="cs-CZ" dirty="0"/>
          </a:p>
        </p:txBody>
      </p:sp>
      <p:pic>
        <p:nvPicPr>
          <p:cNvPr id="1027" name="Picture 3" descr="C:\Users\Jana\AppData\Local\Microsoft\Windows\Temporary Internet Files\Content.IE5\7QMMDR7G\MP90036262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365104"/>
            <a:ext cx="1512168" cy="978785"/>
          </a:xfrm>
          <a:prstGeom prst="rect">
            <a:avLst/>
          </a:prstGeom>
          <a:noFill/>
        </p:spPr>
      </p:pic>
      <p:pic>
        <p:nvPicPr>
          <p:cNvPr id="1026" name="Picture 2" descr="C:\Users\Jana\AppData\Local\Microsoft\Windows\Temporary Internet Files\Content.IE5\7QMMDR7G\MP90036265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556792"/>
            <a:ext cx="1512168" cy="720080"/>
          </a:xfrm>
          <a:prstGeom prst="rect">
            <a:avLst/>
          </a:prstGeom>
          <a:noFill/>
        </p:spPr>
      </p:pic>
      <p:pic>
        <p:nvPicPr>
          <p:cNvPr id="1028" name="Picture 4" descr="C:\Users\Jana\AppData\Local\Microsoft\Windows\Temporary Internet Files\Content.IE5\15TWA2F1\MC90043208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01008"/>
            <a:ext cx="1512168" cy="829860"/>
          </a:xfrm>
          <a:prstGeom prst="rect">
            <a:avLst/>
          </a:prstGeom>
          <a:noFill/>
        </p:spPr>
      </p:pic>
      <p:pic>
        <p:nvPicPr>
          <p:cNvPr id="1029" name="Picture 5" descr="C:\Users\Jana\AppData\Local\Microsoft\Windows\Temporary Internet Files\Content.IE5\15TWA2F1\MC90043208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1" y="2492896"/>
            <a:ext cx="1512167" cy="819091"/>
          </a:xfrm>
          <a:prstGeom prst="rect">
            <a:avLst/>
          </a:prstGeom>
          <a:noFill/>
        </p:spPr>
      </p:pic>
      <p:pic>
        <p:nvPicPr>
          <p:cNvPr id="1030" name="Picture 6" descr="C:\Users\Jana\AppData\Local\Microsoft\Windows\Temporary Internet Files\Content.IE5\7QMMDR7G\MP90036259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5445224"/>
            <a:ext cx="1512168" cy="791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pic>
        <p:nvPicPr>
          <p:cNvPr id="10" name="Picture 2" descr="C:\Users\Jana\AppData\Local\Microsoft\Windows\Temporary Internet Files\Content.IE5\7QMMDR7G\MP900362652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11560" y="1556792"/>
            <a:ext cx="1440160" cy="807617"/>
          </a:xfrm>
          <a:prstGeom prst="rect">
            <a:avLst/>
          </a:prstGeom>
          <a:noFill/>
        </p:spPr>
      </p:pic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Chorvatsko</a:t>
            </a:r>
          </a:p>
          <a:p>
            <a:endParaRPr lang="cs-CZ" dirty="0" smtClean="0"/>
          </a:p>
          <a:p>
            <a:r>
              <a:rPr lang="cs-CZ" dirty="0" smtClean="0"/>
              <a:t> Černá Hora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Srbsko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Bosna a Hercegovina</a:t>
            </a:r>
          </a:p>
          <a:p>
            <a:endParaRPr lang="cs-CZ" dirty="0"/>
          </a:p>
          <a:p>
            <a:r>
              <a:rPr lang="cs-CZ" dirty="0" smtClean="0"/>
              <a:t>Albánie</a:t>
            </a:r>
            <a:endParaRPr lang="cs-CZ" dirty="0"/>
          </a:p>
        </p:txBody>
      </p:sp>
      <p:pic>
        <p:nvPicPr>
          <p:cNvPr id="5" name="Picture 5" descr="C:\Users\Jana\AppData\Local\Microsoft\Windows\Temporary Internet Files\Content.IE5\15TWA2F1\MC90043208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2492896"/>
            <a:ext cx="1512167" cy="819091"/>
          </a:xfrm>
          <a:prstGeom prst="rect">
            <a:avLst/>
          </a:prstGeom>
          <a:noFill/>
        </p:spPr>
      </p:pic>
      <p:pic>
        <p:nvPicPr>
          <p:cNvPr id="6" name="Picture 4" descr="C:\Users\Jana\AppData\Local\Microsoft\Windows\Temporary Internet Files\Content.IE5\15TWA2F1\MC90043208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01008"/>
            <a:ext cx="1512168" cy="829860"/>
          </a:xfrm>
          <a:prstGeom prst="rect">
            <a:avLst/>
          </a:prstGeom>
          <a:noFill/>
        </p:spPr>
      </p:pic>
      <p:pic>
        <p:nvPicPr>
          <p:cNvPr id="7" name="Picture 3" descr="C:\Users\Jana\AppData\Local\Microsoft\Windows\Temporary Internet Files\Content.IE5\7QMMDR7G\MP90036262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365104"/>
            <a:ext cx="1512168" cy="978785"/>
          </a:xfrm>
          <a:prstGeom prst="rect">
            <a:avLst/>
          </a:prstGeom>
          <a:noFill/>
        </p:spPr>
      </p:pic>
      <p:pic>
        <p:nvPicPr>
          <p:cNvPr id="8" name="Picture 6" descr="C:\Users\Jana\AppData\Local\Microsoft\Windows\Temporary Internet Files\Content.IE5\7QMMDR7G\MP90036259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5445224"/>
            <a:ext cx="1512168" cy="791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stát: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  <p:graphicFrame>
        <p:nvGraphicFramePr>
          <p:cNvPr id="4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</a:t>
            </a:r>
          </a:p>
          <a:p>
            <a:r>
              <a:rPr lang="cs-CZ" dirty="0" smtClean="0"/>
              <a:t>www: </a:t>
            </a:r>
            <a:r>
              <a:rPr lang="cs-CZ" u="sng" dirty="0" smtClean="0">
                <a:hlinkClick r:id="rId2"/>
              </a:rPr>
              <a:t>http://office.</a:t>
            </a:r>
            <a:r>
              <a:rPr lang="cs-CZ" u="sng" dirty="0" err="1" smtClean="0">
                <a:hlinkClick r:id="rId2"/>
              </a:rPr>
              <a:t>microsoft.com</a:t>
            </a: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44</TotalTime>
  <Words>86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Jihovýchodní Evropa</vt:lpstr>
      <vt:lpstr>Kterému státu patří vlajka?</vt:lpstr>
      <vt:lpstr>Správné řešení</vt:lpstr>
      <vt:lpstr>Doplň stát:</vt:lpstr>
      <vt:lpstr>Správné řešení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Západní Evropa</dc:title>
  <dc:creator>Jana</dc:creator>
  <cp:lastModifiedBy>Jana</cp:lastModifiedBy>
  <cp:revision>10</cp:revision>
  <dcterms:created xsi:type="dcterms:W3CDTF">2012-03-26T18:03:53Z</dcterms:created>
  <dcterms:modified xsi:type="dcterms:W3CDTF">2013-01-08T18:06:58Z</dcterms:modified>
</cp:coreProperties>
</file>