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01FD2E7-7334-4C21-BA18-B48B4B956B7C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8D1C955-7E01-4A6D-9512-AE71DEE6F0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0" indent="-274320">
              <a:buFont typeface="Wingdings 2"/>
              <a:buChar char=""/>
              <a:defRPr/>
            </a:pPr>
            <a:r>
              <a:rPr lang="cs-CZ" sz="1100" dirty="0" smtClean="0"/>
              <a:t>ČÍSLO PROJEKTU: </a:t>
            </a:r>
            <a:r>
              <a:rPr lang="cs-CZ" sz="1100" dirty="0" smtClean="0"/>
              <a:t>                                                            1.4 </a:t>
            </a:r>
            <a:r>
              <a:rPr lang="cs-CZ" sz="1100" dirty="0" smtClean="0"/>
              <a:t>OP </a:t>
            </a:r>
            <a:r>
              <a:rPr lang="cs-CZ" sz="1100" dirty="0" smtClean="0"/>
              <a:t>VK</a:t>
            </a:r>
            <a:endParaRPr lang="cs-CZ" sz="11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Autor</a:t>
            </a:r>
            <a:r>
              <a:rPr lang="cs-CZ" sz="1100" cap="all" dirty="0"/>
              <a:t>:	</a:t>
            </a:r>
            <a:r>
              <a:rPr lang="cs-CZ" sz="1100" dirty="0"/>
              <a:t>		</a:t>
            </a:r>
            <a:r>
              <a:rPr lang="cs-CZ" sz="1100" dirty="0" smtClean="0"/>
              <a:t>                         </a:t>
            </a:r>
            <a:r>
              <a:rPr lang="cs-CZ" sz="1100" dirty="0" smtClean="0"/>
              <a:t>Mgr. Jana </a:t>
            </a:r>
            <a:r>
              <a:rPr lang="cs-CZ" sz="1100" dirty="0" err="1" smtClean="0"/>
              <a:t>Neugebauerová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Název:			</a:t>
            </a:r>
            <a:r>
              <a:rPr lang="cs-CZ" sz="1100" cap="all" dirty="0" smtClean="0"/>
              <a:t>                          </a:t>
            </a:r>
            <a:r>
              <a:rPr lang="cs-CZ" sz="1100" cap="all" dirty="0" smtClean="0"/>
              <a:t>VY_32_INOVACE_20_</a:t>
            </a:r>
            <a:r>
              <a:rPr lang="cs-CZ" sz="1100" cap="all" dirty="0" err="1" smtClean="0"/>
              <a:t>Stř.evropa</a:t>
            </a:r>
            <a:r>
              <a:rPr lang="cs-CZ" sz="1100" cap="all" dirty="0" smtClean="0"/>
              <a:t>- opakování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Ročník:</a:t>
            </a:r>
            <a:r>
              <a:rPr lang="cs-CZ" sz="1100" dirty="0"/>
              <a:t>			</a:t>
            </a:r>
            <a:r>
              <a:rPr lang="cs-CZ" sz="1100" dirty="0" smtClean="0"/>
              <a:t>                          8. </a:t>
            </a:r>
            <a:r>
              <a:rPr lang="cs-CZ" sz="11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oblast:</a:t>
            </a:r>
            <a:r>
              <a:rPr lang="cs-CZ" sz="1100" dirty="0"/>
              <a:t>		</a:t>
            </a:r>
            <a:r>
              <a:rPr lang="cs-CZ" sz="1100" dirty="0" smtClean="0"/>
              <a:t>                         Člověk </a:t>
            </a:r>
            <a:r>
              <a:rPr lang="cs-CZ" sz="1100" dirty="0"/>
              <a:t>a </a:t>
            </a:r>
            <a:r>
              <a:rPr lang="cs-CZ" sz="1100" dirty="0" smtClean="0"/>
              <a:t>příroda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obor: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Zeměpis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Tematický okruh: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Evropa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Téma:	</a:t>
            </a:r>
            <a:r>
              <a:rPr lang="cs-CZ" sz="1100" dirty="0"/>
              <a:t>		</a:t>
            </a:r>
            <a:r>
              <a:rPr lang="cs-CZ" sz="1100" dirty="0" smtClean="0"/>
              <a:t>                          Střední Evropa- opakování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 smtClean="0"/>
              <a:t>KLÍČOVÁ SLOVA:                                                                  Najdi, přiřaď            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Vytvořeno:</a:t>
            </a:r>
            <a:r>
              <a:rPr lang="cs-CZ" sz="1100" dirty="0"/>
              <a:t> 		</a:t>
            </a:r>
            <a:r>
              <a:rPr lang="cs-CZ" sz="1100" dirty="0" smtClean="0"/>
              <a:t>                          25.3. 2012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Anotace:</a:t>
            </a:r>
            <a:r>
              <a:rPr lang="cs-CZ" sz="1100" dirty="0"/>
              <a:t>		</a:t>
            </a:r>
            <a:r>
              <a:rPr lang="cs-CZ" sz="1100" dirty="0" smtClean="0"/>
              <a:t>Prezentace je vhodná pro interaktivní tabuli. Žáci si opakují a upevňují osvojené učivo na téma Střední Evropa. </a:t>
            </a:r>
            <a:r>
              <a:rPr lang="cs-CZ" dirty="0"/>
              <a:t>	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301208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Nadpis 5"/>
          <p:cNvGrpSpPr>
            <a:grpSpLocks noGrp="1"/>
          </p:cNvGrpSpPr>
          <p:nvPr>
            <p:ph type="title"/>
          </p:nvPr>
        </p:nvGrpSpPr>
        <p:grpSpPr>
          <a:xfrm>
            <a:off x="467544" y="764704"/>
            <a:ext cx="8229600" cy="1066800"/>
            <a:chOff x="827088" y="510421"/>
            <a:chExt cx="7374992" cy="1107996"/>
          </a:xfrm>
        </p:grpSpPr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088" y="549275"/>
              <a:ext cx="1766887" cy="1054100"/>
            </a:xfrm>
            <a:prstGeom prst="rect">
              <a:avLst/>
            </a:prstGeom>
            <a:noFill/>
          </p:spPr>
        </p:pic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72087" y="510421"/>
              <a:ext cx="7229993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Střední 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Státy střední Evropy- opakování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chybná tvrzení: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Nejvyšší horou Slovenska je </a:t>
            </a:r>
            <a:r>
              <a:rPr lang="cs-CZ" dirty="0" err="1" smtClean="0"/>
              <a:t>Ďumbier</a:t>
            </a:r>
            <a:r>
              <a:rPr lang="cs-CZ" dirty="0" smtClean="0"/>
              <a:t>.</a:t>
            </a:r>
          </a:p>
          <a:p>
            <a:r>
              <a:rPr lang="cs-CZ" dirty="0"/>
              <a:t> </a:t>
            </a:r>
            <a:r>
              <a:rPr lang="cs-CZ" dirty="0" smtClean="0"/>
              <a:t>Typickou plodinou Polska jsou brambory.</a:t>
            </a:r>
          </a:p>
          <a:p>
            <a:r>
              <a:rPr lang="cs-CZ" dirty="0"/>
              <a:t> </a:t>
            </a:r>
            <a:r>
              <a:rPr lang="cs-CZ" dirty="0" smtClean="0"/>
              <a:t>Sněžka je nejvyšší hora ČR a zároveň Polska.</a:t>
            </a:r>
          </a:p>
          <a:p>
            <a:r>
              <a:rPr lang="cs-CZ" dirty="0"/>
              <a:t> </a:t>
            </a:r>
            <a:r>
              <a:rPr lang="cs-CZ" dirty="0" smtClean="0"/>
              <a:t>Řeka Dunaj protéká Vídní, Bratislavou a Budapeští.</a:t>
            </a:r>
          </a:p>
          <a:p>
            <a:r>
              <a:rPr lang="cs-CZ" dirty="0"/>
              <a:t> </a:t>
            </a:r>
            <a:r>
              <a:rPr lang="cs-CZ" dirty="0" smtClean="0"/>
              <a:t>Švýcarský povrch tvoří z 50% nížiny.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Nejvyšší horou Slovenska je </a:t>
            </a:r>
            <a:r>
              <a:rPr lang="cs-CZ" dirty="0" err="1" smtClean="0">
                <a:solidFill>
                  <a:srgbClr val="FF0000"/>
                </a:solidFill>
              </a:rPr>
              <a:t>Ďumbier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( </a:t>
            </a:r>
            <a:r>
              <a:rPr lang="cs-CZ" dirty="0" err="1" smtClean="0">
                <a:solidFill>
                  <a:srgbClr val="FF0000"/>
                </a:solidFill>
              </a:rPr>
              <a:t>Gerlachovský</a:t>
            </a:r>
            <a:r>
              <a:rPr lang="cs-CZ" dirty="0" smtClean="0">
                <a:solidFill>
                  <a:srgbClr val="FF0000"/>
                </a:solidFill>
              </a:rPr>
              <a:t> štít)</a:t>
            </a:r>
          </a:p>
          <a:p>
            <a:r>
              <a:rPr lang="cs-CZ" dirty="0" smtClean="0"/>
              <a:t> Typickou plodinou Polska jsou brambory.</a:t>
            </a:r>
          </a:p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Sněžka je nejvyšší hora ČR a zároveň Polska.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( Pouze ČR)</a:t>
            </a:r>
          </a:p>
          <a:p>
            <a:r>
              <a:rPr lang="cs-CZ" dirty="0" smtClean="0"/>
              <a:t> Řeka Dunaj protéká Vídní, Bratislavou a Budapeští.</a:t>
            </a:r>
          </a:p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Švýcarský povrch tvoří z 50% nížiny.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( Hornatý stát)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Ke státu přiřaď mezinárodní značku: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23528" y="2204864"/>
            <a:ext cx="3960440" cy="495746"/>
          </a:xfrm>
        </p:spPr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tát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Mezinárodní značka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Maďarsko</a:t>
            </a:r>
          </a:p>
          <a:p>
            <a:r>
              <a:rPr lang="cs-CZ" dirty="0"/>
              <a:t> </a:t>
            </a:r>
            <a:r>
              <a:rPr lang="cs-CZ" dirty="0" smtClean="0"/>
              <a:t>Slovinsko</a:t>
            </a:r>
          </a:p>
          <a:p>
            <a:r>
              <a:rPr lang="cs-CZ" dirty="0" smtClean="0"/>
              <a:t>Slovensko</a:t>
            </a:r>
          </a:p>
          <a:p>
            <a:r>
              <a:rPr lang="cs-CZ" dirty="0" smtClean="0"/>
              <a:t>Česká republika</a:t>
            </a:r>
          </a:p>
          <a:p>
            <a:r>
              <a:rPr lang="cs-CZ" dirty="0"/>
              <a:t> </a:t>
            </a:r>
            <a:r>
              <a:rPr lang="cs-CZ" dirty="0" smtClean="0"/>
              <a:t>Polsko</a:t>
            </a:r>
          </a:p>
          <a:p>
            <a:r>
              <a:rPr lang="cs-CZ" dirty="0"/>
              <a:t> </a:t>
            </a:r>
            <a:r>
              <a:rPr lang="cs-CZ" dirty="0" smtClean="0"/>
              <a:t>Švýcarsko</a:t>
            </a:r>
          </a:p>
          <a:p>
            <a:r>
              <a:rPr lang="cs-CZ" dirty="0"/>
              <a:t> </a:t>
            </a:r>
            <a:r>
              <a:rPr lang="cs-CZ" dirty="0" smtClean="0"/>
              <a:t>Rakousko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 SLO</a:t>
            </a:r>
          </a:p>
          <a:p>
            <a:r>
              <a:rPr lang="cs-CZ" dirty="0"/>
              <a:t> </a:t>
            </a:r>
            <a:r>
              <a:rPr lang="cs-CZ" dirty="0" smtClean="0"/>
              <a:t>SK</a:t>
            </a:r>
          </a:p>
          <a:p>
            <a:r>
              <a:rPr lang="cs-CZ" dirty="0"/>
              <a:t> </a:t>
            </a:r>
            <a:r>
              <a:rPr lang="cs-CZ" dirty="0" smtClean="0"/>
              <a:t> PL</a:t>
            </a:r>
          </a:p>
          <a:p>
            <a:r>
              <a:rPr lang="cs-CZ" dirty="0"/>
              <a:t> </a:t>
            </a:r>
            <a:r>
              <a:rPr lang="cs-CZ" dirty="0" smtClean="0"/>
              <a:t>A </a:t>
            </a:r>
          </a:p>
          <a:p>
            <a:r>
              <a:rPr lang="cs-CZ" dirty="0"/>
              <a:t> </a:t>
            </a:r>
            <a:r>
              <a:rPr lang="cs-CZ" dirty="0" smtClean="0"/>
              <a:t>CH</a:t>
            </a:r>
          </a:p>
          <a:p>
            <a:r>
              <a:rPr lang="cs-CZ" dirty="0"/>
              <a:t> </a:t>
            </a:r>
            <a:r>
              <a:rPr lang="cs-CZ" dirty="0" smtClean="0"/>
              <a:t>H</a:t>
            </a:r>
          </a:p>
          <a:p>
            <a:r>
              <a:rPr lang="cs-CZ" dirty="0"/>
              <a:t> </a:t>
            </a:r>
            <a:r>
              <a:rPr lang="cs-CZ" dirty="0" smtClean="0"/>
              <a:t>CZ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Stát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Mezinárodní značka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Maďarsko</a:t>
            </a:r>
          </a:p>
          <a:p>
            <a:r>
              <a:rPr lang="cs-CZ" dirty="0" smtClean="0"/>
              <a:t> Slovinsko</a:t>
            </a:r>
          </a:p>
          <a:p>
            <a:r>
              <a:rPr lang="cs-CZ" dirty="0" smtClean="0"/>
              <a:t>Slovensko</a:t>
            </a:r>
          </a:p>
          <a:p>
            <a:r>
              <a:rPr lang="cs-CZ" dirty="0" smtClean="0"/>
              <a:t>Česká republika</a:t>
            </a:r>
          </a:p>
          <a:p>
            <a:r>
              <a:rPr lang="cs-CZ" dirty="0" smtClean="0"/>
              <a:t> Polsko</a:t>
            </a:r>
          </a:p>
          <a:p>
            <a:r>
              <a:rPr lang="cs-CZ" dirty="0" smtClean="0"/>
              <a:t> Švýcarsko</a:t>
            </a:r>
          </a:p>
          <a:p>
            <a:r>
              <a:rPr lang="cs-CZ" dirty="0" smtClean="0"/>
              <a:t> Rakousko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H</a:t>
            </a:r>
          </a:p>
          <a:p>
            <a:r>
              <a:rPr lang="cs-CZ" dirty="0"/>
              <a:t> </a:t>
            </a:r>
            <a:r>
              <a:rPr lang="cs-CZ" dirty="0" smtClean="0"/>
              <a:t>SLO</a:t>
            </a:r>
          </a:p>
          <a:p>
            <a:r>
              <a:rPr lang="cs-CZ" dirty="0"/>
              <a:t> </a:t>
            </a:r>
            <a:r>
              <a:rPr lang="cs-CZ" dirty="0" smtClean="0"/>
              <a:t>SK</a:t>
            </a:r>
          </a:p>
          <a:p>
            <a:r>
              <a:rPr lang="cs-CZ" dirty="0"/>
              <a:t> </a:t>
            </a:r>
            <a:r>
              <a:rPr lang="cs-CZ" dirty="0" smtClean="0"/>
              <a:t>CZ</a:t>
            </a:r>
          </a:p>
          <a:p>
            <a:r>
              <a:rPr lang="cs-CZ" dirty="0"/>
              <a:t> </a:t>
            </a:r>
            <a:r>
              <a:rPr lang="cs-CZ" dirty="0" smtClean="0"/>
              <a:t>PL</a:t>
            </a:r>
          </a:p>
          <a:p>
            <a:r>
              <a:rPr lang="cs-CZ" dirty="0"/>
              <a:t> </a:t>
            </a:r>
            <a:r>
              <a:rPr lang="cs-CZ" dirty="0" smtClean="0"/>
              <a:t>CH</a:t>
            </a:r>
          </a:p>
          <a:p>
            <a:r>
              <a:rPr lang="cs-CZ" dirty="0"/>
              <a:t> </a:t>
            </a:r>
            <a:r>
              <a:rPr lang="cs-CZ" dirty="0" smtClean="0"/>
              <a:t>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48</TotalTime>
  <Words>222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Urbanistický</vt:lpstr>
      <vt:lpstr>Snímek 1</vt:lpstr>
      <vt:lpstr>Střední Evropa</vt:lpstr>
      <vt:lpstr>Najdi chybná tvrzení:</vt:lpstr>
      <vt:lpstr>Správné řešení:</vt:lpstr>
      <vt:lpstr>Ke státu přiřaď mezinárodní značku:</vt:lpstr>
      <vt:lpstr>Správné řešení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Jižní Evropa</dc:title>
  <dc:creator>Jana</dc:creator>
  <cp:lastModifiedBy>Jana</cp:lastModifiedBy>
  <cp:revision>8</cp:revision>
  <dcterms:created xsi:type="dcterms:W3CDTF">2012-03-25T19:05:04Z</dcterms:created>
  <dcterms:modified xsi:type="dcterms:W3CDTF">2013-01-08T18:56:02Z</dcterms:modified>
</cp:coreProperties>
</file>