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78DE9-BC5C-48FC-98DB-5E5A358DAE5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0CF38-C216-4ABA-A10B-1CB2E902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ander-Cuckmere_River-MT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://upload.wikimedia.org/wikipedia/commons/a/af/Pole_v_Polsku_uzka_s_mezemi.jpg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5969" y="2348880"/>
            <a:ext cx="7772400" cy="2448272"/>
          </a:xfrm>
        </p:spPr>
        <p:txBody>
          <a:bodyPr/>
          <a:lstStyle/>
          <a:p>
            <a:r>
              <a:rPr lang="cs-CZ" sz="3200" b="1" dirty="0" smtClean="0"/>
              <a:t>VY_52_INOVACE_72_Rostliny </a:t>
            </a:r>
            <a:r>
              <a:rPr lang="cs-CZ" sz="3200" b="1" dirty="0" smtClean="0"/>
              <a:t>luk -  stepí –polí - kontrolní </a:t>
            </a:r>
            <a:r>
              <a:rPr lang="cs-CZ" sz="3200" b="1" dirty="0" smtClean="0"/>
              <a:t>otázky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4669" y="494116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 rot="10800000" flipV="1">
            <a:off x="688263" y="1686374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1. </a:t>
            </a:r>
            <a:r>
              <a:rPr lang="cs-CZ" sz="2400" b="1" dirty="0" smtClean="0"/>
              <a:t>Podle obrázků </a:t>
            </a:r>
            <a:r>
              <a:rPr lang="cs-CZ" sz="2400" b="1" dirty="0" smtClean="0"/>
              <a:t>rozděl </a:t>
            </a:r>
            <a:r>
              <a:rPr lang="cs-CZ" sz="2400" b="1" dirty="0" smtClean="0"/>
              <a:t>přirozenou </a:t>
            </a:r>
            <a:r>
              <a:rPr lang="cs-CZ" sz="2400" b="1" dirty="0" smtClean="0"/>
              <a:t>step </a:t>
            </a:r>
            <a:r>
              <a:rPr lang="cs-CZ" sz="2400" b="1" dirty="0" smtClean="0"/>
              <a:t>od uměle vytvořené a pojmenuj</a:t>
            </a:r>
            <a:endParaRPr lang="cs-CZ" sz="2400" b="1" dirty="0"/>
          </a:p>
        </p:txBody>
      </p:sp>
      <p:pic>
        <p:nvPicPr>
          <p:cNvPr id="1026" name="Picture 2" descr="http://upload.wikimedia.org/wikipedia/commons/d/db/Mohel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4126237" cy="3096000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2/2f/Meander-Cuckmere_River-MT.JPG/250px-Meander-Cuckmere_River-M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1" y="1196752"/>
            <a:ext cx="3257671" cy="2124000"/>
          </a:xfrm>
          <a:prstGeom prst="rect">
            <a:avLst/>
          </a:prstGeom>
          <a:noFill/>
        </p:spPr>
      </p:pic>
      <p:pic>
        <p:nvPicPr>
          <p:cNvPr id="1030" name="Picture 6" descr="Soubor:Pole v Polsku uzka s mezem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546000"/>
            <a:ext cx="4416000" cy="331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1052736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2852936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638132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2. Vypiš složky půdy, </a:t>
            </a:r>
            <a:r>
              <a:rPr lang="cs-CZ" sz="2400" b="1" dirty="0" smtClean="0"/>
              <a:t>urči, </a:t>
            </a:r>
            <a:r>
              <a:rPr lang="cs-CZ" sz="2400" b="1" dirty="0" smtClean="0"/>
              <a:t>jaký typ půdy je na obrázku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3. Jaký je rozdíl mezi loukou a pastvinou?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4. Co zamezí </a:t>
            </a:r>
            <a:r>
              <a:rPr lang="cs-CZ" sz="2400" dirty="0" err="1" smtClean="0"/>
              <a:t>odnosu</a:t>
            </a:r>
            <a:r>
              <a:rPr lang="cs-CZ" sz="2400" dirty="0" smtClean="0"/>
              <a:t> půd (půdní erozi)?</a:t>
            </a:r>
            <a:endParaRPr lang="cs-CZ" sz="2400" dirty="0"/>
          </a:p>
        </p:txBody>
      </p:sp>
      <p:pic>
        <p:nvPicPr>
          <p:cNvPr id="16386" name="Picture 2" descr="http://upload.wikimedia.org/wikipedia/commons/c/cc/Soil_profi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908720"/>
            <a:ext cx="4293991" cy="532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20072" y="6525344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Obr.4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5. </a:t>
            </a:r>
            <a:r>
              <a:rPr lang="cs-CZ" sz="2800" b="1" u="sng" dirty="0" smtClean="0"/>
              <a:t>Zařaď rostliny do skupin </a:t>
            </a:r>
            <a:endParaRPr lang="cs-CZ" sz="24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19256" cy="56886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Obilniny	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          a.  vlčí mák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Okopaniny		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žito seté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Plevele			        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řepka olejka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Olejniny		         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lilek brambor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Pícniny				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e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len setý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Technické plodiny		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jetel červený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7281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6. </a:t>
            </a:r>
            <a:r>
              <a:rPr lang="cs-CZ" sz="2800" b="1" dirty="0" smtClean="0"/>
              <a:t>Uvedené rostliny zařaď do místa růstu a urči </a:t>
            </a:r>
            <a:r>
              <a:rPr lang="cs-CZ" sz="2800" b="1" smtClean="0"/>
              <a:t>typ rostliny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Louky	       kyselé půdy	    vápenaté p.	      meze             pole</a:t>
            </a:r>
          </a:p>
          <a:p>
            <a:pPr>
              <a:buNone/>
            </a:pP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Divizna	šťovík		kopretina	hloh	      penízek</a:t>
            </a:r>
          </a:p>
          <a:p>
            <a:pPr>
              <a:buNone/>
            </a:pP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Trvalá bylina    	Jednoletá bylina        dvouletá </a:t>
            </a:r>
            <a:r>
              <a:rPr lang="cs-CZ" sz="2400" b="1" dirty="0" err="1" smtClean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.	    keř	 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Obr.1-http://cs.wikipedia.org/wiki/Soubor:Mohelno.jpg</a:t>
            </a:r>
          </a:p>
          <a:p>
            <a:r>
              <a:rPr lang="cs-CZ" sz="1200" dirty="0" smtClean="0"/>
              <a:t>Obr.2-http://cs.wikipedia.org/wiki/Soubor:Meander-Cuckmere_River-MT.JPG</a:t>
            </a:r>
          </a:p>
          <a:p>
            <a:r>
              <a:rPr lang="cs-CZ" sz="1200" dirty="0" smtClean="0"/>
              <a:t>Obr.3-http://cs.wikipedia.org/wiki/Soubor:Pole_v_Polsku_uzka_s_mezemi.jpg</a:t>
            </a:r>
          </a:p>
          <a:p>
            <a:r>
              <a:rPr lang="cs-CZ" sz="1200" dirty="0" smtClean="0"/>
              <a:t>Obr.4-http://cs.wikipedia.org/wiki/Soubor:Soil_profile.jpg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103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VY_52_INOVACE_72_Rostliny luk -  stepí –polí - kontrolní otázky</vt:lpstr>
      <vt:lpstr>1. Podle obrázků rozděl přirozenou step od uměle vytvořené a pojmenuj</vt:lpstr>
      <vt:lpstr>2. Vypiš složky půdy, urči, jaký typ půdy je na obrázku</vt:lpstr>
      <vt:lpstr>5. Zařaď rostliny do skupin </vt:lpstr>
      <vt:lpstr>6. Uvedené rostliny zařaď do místa růstu a urči typ rostliny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VY_52_INOVACE-71</dc:title>
  <dc:creator>Hercík</dc:creator>
  <cp:lastModifiedBy>expert</cp:lastModifiedBy>
  <cp:revision>16</cp:revision>
  <dcterms:created xsi:type="dcterms:W3CDTF">2011-06-08T17:32:21Z</dcterms:created>
  <dcterms:modified xsi:type="dcterms:W3CDTF">2012-03-11T10:38:31Z</dcterms:modified>
</cp:coreProperties>
</file>