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7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76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164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25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785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3599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182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520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0018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034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050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92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416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ola_odorata1.JPG" TargetMode="External"/><Relationship Id="rId13" Type="http://schemas.openxmlformats.org/officeDocument/2006/relationships/hyperlink" Target="http://cs.wikipedia.org/wiki/Soubor:Garden_Hyacinth_Hyacinthus_orientalis_'Blue_Jacket'_Flower_2000px.jpg" TargetMode="External"/><Relationship Id="rId3" Type="http://schemas.openxmlformats.org/officeDocument/2006/relationships/hyperlink" Target="http://cs.wikipedia.org/wiki/Soubor:Anemone_nemorosa_001.JPG" TargetMode="External"/><Relationship Id="rId7" Type="http://schemas.openxmlformats.org/officeDocument/2006/relationships/hyperlink" Target="http://cs.wikipedia.org/wiki/Soubor:Ranunculus_repens_01_ies.jpg" TargetMode="External"/><Relationship Id="rId12" Type="http://schemas.openxmlformats.org/officeDocument/2006/relationships/hyperlink" Target="http://cs.wikipedia.org/wiki/Soubor:5036-Thymus_serpyllum-Hrad%C4%8D._st%C4%9Bny-7.06.jpg" TargetMode="External"/><Relationship Id="rId2" Type="http://schemas.openxmlformats.org/officeDocument/2006/relationships/hyperlink" Target="http://cs.wikipedia.org/wiki/Soubor:Squalius_cephalus_Prague_Vltava_2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s.wikipedia.org/wiki/Soubor:Galanthus_nivalis.jpg" TargetMode="External"/><Relationship Id="rId11" Type="http://schemas.openxmlformats.org/officeDocument/2006/relationships/hyperlink" Target="http://cs.wikipedia.org/wiki/Soubor:Daphne_mezereum0.jpg" TargetMode="External"/><Relationship Id="rId5" Type="http://schemas.openxmlformats.org/officeDocument/2006/relationships/hyperlink" Target="http://cs.wikipedia.org/wiki/Soubor:Primula_veris_0x.JPG" TargetMode="External"/><Relationship Id="rId10" Type="http://schemas.openxmlformats.org/officeDocument/2006/relationships/hyperlink" Target="http://cs.wikipedia.org/wiki/Soubor:Hepatica_nobilis.jpg" TargetMode="External"/><Relationship Id="rId4" Type="http://schemas.openxmlformats.org/officeDocument/2006/relationships/hyperlink" Target="http://cs.wikipedia.org/wiki/Soubor:Leucoium_vernum_411-20.jpg" TargetMode="External"/><Relationship Id="rId9" Type="http://schemas.openxmlformats.org/officeDocument/2006/relationships/hyperlink" Target="http://cs.wikipedia.org/wiki/Soubor:Blatouch_bahen%C3%AD.JPG" TargetMode="External"/><Relationship Id="rId14" Type="http://schemas.openxmlformats.org/officeDocument/2006/relationships/hyperlink" Target="http://cs.wikipedia.org/wiki/Soubor:Narcissus_pseudonarcissus0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ulsatilla_pratensis_subsp_nigricans.jpg?uselang=cs" TargetMode="External"/><Relationship Id="rId3" Type="http://schemas.openxmlformats.org/officeDocument/2006/relationships/hyperlink" Target="http://cs.wikipedia.org/wiki/Soubor:Bellis_perennis_dsc00906.jpg" TargetMode="External"/><Relationship Id="rId7" Type="http://schemas.openxmlformats.org/officeDocument/2006/relationships/hyperlink" Target="http://cs.wikipedia.org/wiki/Soubor:Zima-winter.jpg" TargetMode="External"/><Relationship Id="rId2" Type="http://schemas.openxmlformats.org/officeDocument/2006/relationships/hyperlink" Target="http://cs.wikipedia.org/wiki/Soubor:Tulip01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s.wikipedia.org/wiki/Soubor:Jesien-autumn.jpg" TargetMode="External"/><Relationship Id="rId5" Type="http://schemas.openxmlformats.org/officeDocument/2006/relationships/hyperlink" Target="http://cs.wikipedia.org/wiki/Soubor:Wiosna-spring.jpg" TargetMode="External"/><Relationship Id="rId10" Type="http://schemas.openxmlformats.org/officeDocument/2006/relationships/hyperlink" Target="http://cs.wikipedia.org/wiki/Soubor:Coltsfoot.jpg" TargetMode="External"/><Relationship Id="rId4" Type="http://schemas.openxmlformats.org/officeDocument/2006/relationships/hyperlink" Target="http://cs.wikipedia.org/wiki/Soubor:Lato-summer.jpg" TargetMode="External"/><Relationship Id="rId9" Type="http://schemas.openxmlformats.org/officeDocument/2006/relationships/hyperlink" Target="http://commons.wikimedia.org/wiki/File:Adonis_vernalis_L_01H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33254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Poznávání jarních květin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737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PowerPoint pro </a:t>
            </a:r>
            <a:r>
              <a:rPr lang="cs-CZ" dirty="0"/>
              <a:t>práci s interaktivní tabulí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Materiál </a:t>
            </a:r>
            <a:r>
              <a:rPr lang="cs-CZ" dirty="0"/>
              <a:t>vede žáky </a:t>
            </a:r>
            <a:r>
              <a:rPr lang="cs-CZ" dirty="0" smtClean="0"/>
              <a:t>k seznámení se s názvy jarních květin.</a:t>
            </a:r>
          </a:p>
          <a:p>
            <a:pPr lvl="0"/>
            <a:r>
              <a:rPr lang="cs-CZ" dirty="0" smtClean="0"/>
              <a:t>Po prvním kliknutí se zobrazí obrázek, druhé kliknutí odhalí počáteční a koncovou hlásku názvu. Žáci mají možnost uhodnout název. Konečné třetí kliknutí ukáže název rostliny.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16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92896"/>
            <a:ext cx="3356764" cy="223224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S…..A H…Í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SASANKA HAJNÍ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887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48880"/>
            <a:ext cx="3312368" cy="2318657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B…..E J…Í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BLEDULE JARNÍ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2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2276873"/>
            <a:ext cx="3589120" cy="273630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H……K J…Í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HLAVÁČEK JARNÍ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2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H…..T V…..Í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HYACINT VÝCHODNÍ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106262"/>
            <a:ext cx="3090863" cy="4651826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J……K P……A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JATERNÍK PODLÉŠKA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88840"/>
            <a:ext cx="3127705" cy="3351113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K……C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L…Í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KONIKLEC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LUČNÍ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362401"/>
            <a:ext cx="3090863" cy="4139548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L…..C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J……Ý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LÝKOVEC JEDOVATÝ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2204865"/>
            <a:ext cx="3552394" cy="2664295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N….S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Ž…Ý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NARCIS 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ŽLUTÝ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371600"/>
            <a:ext cx="3090863" cy="4121150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O…J J…Í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ORSEJ JARNÍ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4"/>
            <a:ext cx="3365402" cy="2524051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P….L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L……Ý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PODBĚL LÉKAŘSKÝ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276872"/>
            <a:ext cx="3252151" cy="2463750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P…….A J…Í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PRVOSENKA JARNÍ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371600"/>
            <a:ext cx="3090863" cy="4121150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P…….K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P…..Ý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PRYSKYŘNÍK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PLAZIVÝ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2080768"/>
            <a:ext cx="3090863" cy="2702813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S………A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CH…..A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 fontScale="85000" lnSpcReduction="10000"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SEDMIKRÁSKA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CHUDOBKA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2082453"/>
            <a:ext cx="3090863" cy="2699443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S……A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P……..K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SNĚŽENKA PODSNĚŽNÍK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886743"/>
            <a:ext cx="3090863" cy="3090863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Š….N B…….Ý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ŠAFRÁN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BĚLOKVĚTÝ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3132348" cy="4176464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T…..N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TULIPÁN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75" y="1931756"/>
            <a:ext cx="3090863" cy="3000837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V….A V…Á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VIOLKA VONNÁ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20888"/>
            <a:ext cx="3558324" cy="2664295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B….CH B…..Í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BLATOUCH BAHENNÍ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76872"/>
            <a:ext cx="3281809" cy="2461356"/>
          </a:xfrm>
        </p:spPr>
      </p:pic>
    </p:spTree>
    <p:extLst>
      <p:ext uri="{BB962C8B-B14F-4D97-AF65-F5344CB8AC3E}">
        <p14:creationId xmlns:p14="http://schemas.microsoft.com/office/powerpoint/2010/main" val="232127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M………A Ú…….Á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427984" y="4136994"/>
            <a:ext cx="4176464" cy="1517904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MATEŘÍDOUŠKA ÚZKOLISTÁ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132856"/>
            <a:ext cx="2952328" cy="2837515"/>
          </a:xfrm>
        </p:spPr>
      </p:pic>
    </p:spTree>
    <p:extLst>
      <p:ext uri="{BB962C8B-B14F-4D97-AF65-F5344CB8AC3E}">
        <p14:creationId xmlns:p14="http://schemas.microsoft.com/office/powerpoint/2010/main" val="161131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2636912"/>
            <a:ext cx="3304572" cy="1463153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S……A L……Á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SMETÁNKA LÉKAŘSKÁ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564904"/>
            <a:ext cx="2796844" cy="2097633"/>
          </a:xfrm>
        </p:spPr>
      </p:pic>
    </p:spTree>
    <p:extLst>
      <p:ext uri="{BB962C8B-B14F-4D97-AF65-F5344CB8AC3E}">
        <p14:creationId xmlns:p14="http://schemas.microsoft.com/office/powerpoint/2010/main" val="161131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908721"/>
            <a:ext cx="896448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2012-03-10&gt;.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dirty="0">
                <a:hlinkClick r:id="rId2"/>
              </a:rPr>
              <a:t>http://cs.wikipedia.org/wiki/Soubor:Squalius_cephalus_Prague_Vltava_2.jpg</a:t>
            </a:r>
            <a:endParaRPr lang="cs-CZ" dirty="0"/>
          </a:p>
          <a:p>
            <a:r>
              <a:rPr lang="cs-CZ" dirty="0"/>
              <a:t>http://commons.wikimedia.org/wiki/File:Squalius_cephalus_Prague_Vltava_2.jpg?uselang=cs</a:t>
            </a: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cs.wikipedia.org/wiki/Soubor:Anemone_nemorosa_001.JPG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cs.wikipedia.org/wiki/Soubor:Leucoium_vernum_411-20.jpg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cs.wikipedia.org/wiki/Soubor:Primula_veris_0x.JPG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cs.wikipedia.org/wiki/Soubor:Galanthus_nivalis.jpg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cs.wikipedia.org/wiki/Soubor:Ranunculus_repens_01_ies.jpg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cs.wikipedia.org/wiki/Soubor:Viola_odorata1.JPG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cs.wikipedia.org/wiki/Soubor:Blatouch_bahen%C3%AD.JPG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cs.wikipedia.org/wiki/Soubor:Hepatica_nobilis.jpg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cs.wikipedia.org/wiki/Soubor:Daphne_mezereum0.jpg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http://cs.wikipedia.org/wiki/Soubor:5036-Thymus_serpyllum-Hrad%C4%8D._</a:t>
            </a:r>
            <a:r>
              <a:rPr lang="cs-CZ" dirty="0" smtClean="0">
                <a:hlinkClick r:id="rId12"/>
              </a:rPr>
              <a:t>st%C4%9Bny-7.06.jpg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http://cs.wikipedia.org/wiki/Soubor:Garden_Hyacinth_Hyacinthus_orientalis_%</a:t>
            </a:r>
            <a:r>
              <a:rPr lang="cs-CZ" dirty="0" smtClean="0">
                <a:hlinkClick r:id="rId13"/>
              </a:rPr>
              <a:t>27Blue_Jacket%27_Flower_2000px.jpg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cs.wikipedia.org/wiki/Soubor:Narcissus_pseudonarcissus0.jpg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9743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596" y="1700808"/>
            <a:ext cx="9001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http://cs.wikipedia.org/wiki/Soubor:Tulip01.jpg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http://cs.wikipedia.org/wiki/Soubor:Bellis_perennis_dsc00906.jpg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http://cs.wikipedia.org/wiki/Soubor:Lato-summer.jpg</a:t>
            </a:r>
            <a:endParaRPr lang="cs-CZ" dirty="0"/>
          </a:p>
          <a:p>
            <a:r>
              <a:rPr lang="cs-CZ" dirty="0">
                <a:hlinkClick r:id="rId5"/>
              </a:rPr>
              <a:t>http://cs.wikipedia.org/wiki/Soubor:Wiosna-spring.jpg</a:t>
            </a:r>
            <a:endParaRPr lang="cs-CZ" dirty="0"/>
          </a:p>
          <a:p>
            <a:r>
              <a:rPr lang="cs-CZ" dirty="0">
                <a:hlinkClick r:id="rId6"/>
              </a:rPr>
              <a:t>http://cs.wikipedia.org/wiki/Soubor:Jesien-autumn.jpg</a:t>
            </a:r>
            <a:endParaRPr lang="cs-CZ" dirty="0"/>
          </a:p>
          <a:p>
            <a:r>
              <a:rPr lang="cs-CZ" dirty="0">
                <a:hlinkClick r:id="rId7"/>
              </a:rPr>
              <a:t>http://cs.wikipedia.org/wiki/Soubor:Zima-winter.jpg</a:t>
            </a:r>
            <a:endParaRPr lang="cs-CZ" dirty="0"/>
          </a:p>
          <a:p>
            <a:r>
              <a:rPr lang="cs-CZ" dirty="0"/>
              <a:t>http://commons.wikimedia.org/wiki/File:Ranunculus_ficaria,_from_Rize_DSC06931.JPG?uselang=cs</a:t>
            </a:r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commons.wikimedia.org/wiki/File:Pulsatilla_pratensis_subsp_nigricans.jpg?uselang=cs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commons.wikimedia.org/wiki/File:Adonis_vernalis_L_01HD.jpg?uselang=cs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cs.wikipedia.org/wiki/Soubor:Coltsfoot.jpg</a:t>
            </a:r>
            <a:endParaRPr lang="cs-CZ" dirty="0" smtClean="0"/>
          </a:p>
          <a:p>
            <a:r>
              <a:rPr lang="cs-CZ" dirty="0"/>
              <a:t>http://commons.wikimedia.org/wiki/File:L%C3%B6wenzahnbl%C3%BCte_im_Fr%C3%BChling0006.JPG?uselang=cs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414003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266</Words>
  <Application>Microsoft Office PowerPoint</Application>
  <PresentationFormat>Předvádění na obrazovce (4:3)</PresentationFormat>
  <Paragraphs>95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Austin</vt:lpstr>
      <vt:lpstr>Motiv systému Office</vt:lpstr>
      <vt:lpstr>Prezentace aplikace PowerPoint</vt:lpstr>
      <vt:lpstr>Anotace:</vt:lpstr>
      <vt:lpstr>S…..A H…Í</vt:lpstr>
      <vt:lpstr>B…..E J…Í</vt:lpstr>
      <vt:lpstr>H……K J…Í</vt:lpstr>
      <vt:lpstr>H…..T V…..Í</vt:lpstr>
      <vt:lpstr>J……K P……A</vt:lpstr>
      <vt:lpstr>K……C L…Í</vt:lpstr>
      <vt:lpstr>L…..C J……Ý</vt:lpstr>
      <vt:lpstr>N….S Ž…Ý</vt:lpstr>
      <vt:lpstr>O…J J…Í</vt:lpstr>
      <vt:lpstr>P….L L……Ý</vt:lpstr>
      <vt:lpstr>P…….A J…Í</vt:lpstr>
      <vt:lpstr>P…….K P…..Ý</vt:lpstr>
      <vt:lpstr>S………A CH…..A</vt:lpstr>
      <vt:lpstr>S……A P……..K</vt:lpstr>
      <vt:lpstr>Š….N B…….Ý</vt:lpstr>
      <vt:lpstr>T…..N</vt:lpstr>
      <vt:lpstr>V….A V…Á</vt:lpstr>
      <vt:lpstr>B….CH B…..Í</vt:lpstr>
      <vt:lpstr>M………A Ú…….Á</vt:lpstr>
      <vt:lpstr>S……A L……Á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S…..A H…Í</dc:title>
  <dc:creator>Lenka</dc:creator>
  <cp:lastModifiedBy>Lenka</cp:lastModifiedBy>
  <cp:revision>6</cp:revision>
  <dcterms:created xsi:type="dcterms:W3CDTF">2012-03-14T17:24:07Z</dcterms:created>
  <dcterms:modified xsi:type="dcterms:W3CDTF">2012-03-24T17:05:15Z</dcterms:modified>
</cp:coreProperties>
</file>