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82" r:id="rId3"/>
    <p:sldId id="257" r:id="rId4"/>
    <p:sldId id="258" r:id="rId5"/>
    <p:sldId id="259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  <p:sldId id="300" r:id="rId24"/>
    <p:sldId id="301" r:id="rId25"/>
    <p:sldId id="302" r:id="rId26"/>
    <p:sldId id="256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79F2B8-032F-4409-A416-3AD0D2AE6719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5.png"/><Relationship Id="rId5" Type="http://schemas.openxmlformats.org/officeDocument/2006/relationships/slide" Target="slide3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slide" Target="slide3.xml"/><Relationship Id="rId5" Type="http://schemas.openxmlformats.org/officeDocument/2006/relationships/image" Target="../media/image8.wmf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skehejre.jpg" TargetMode="External"/><Relationship Id="rId13" Type="http://schemas.openxmlformats.org/officeDocument/2006/relationships/hyperlink" Target="http://cs.wikipedia.org/wiki/Soubor:Poecile_palustris_5_Luc_Viatour.jpg" TargetMode="External"/><Relationship Id="rId18" Type="http://schemas.openxmlformats.org/officeDocument/2006/relationships/hyperlink" Target="http://cs.wikipedia.org/wiki/Soubor:Kos_cerny.jpg" TargetMode="External"/><Relationship Id="rId3" Type="http://schemas.openxmlformats.org/officeDocument/2006/relationships/hyperlink" Target="http://cs.wikipedia.org/wiki/Soubor:Delichon_urbicum_10.jpg" TargetMode="External"/><Relationship Id="rId7" Type="http://schemas.openxmlformats.org/officeDocument/2006/relationships/hyperlink" Target="http://commons.wikimedia.org/wiki/File:Watching_Hirundo_rustica.jpg?uselang=cs" TargetMode="External"/><Relationship Id="rId12" Type="http://schemas.openxmlformats.org/officeDocument/2006/relationships/hyperlink" Target="http://cs.wikipedia.org/wiki/Soubor:House_sparrowIII.jpg" TargetMode="External"/><Relationship Id="rId17" Type="http://schemas.openxmlformats.org/officeDocument/2006/relationships/hyperlink" Target="http://cs.wikipedia.org/wiki/Soubor:Carduelis_chloris_3_(Marek_Szczepanek).jpg" TargetMode="External"/><Relationship Id="rId2" Type="http://schemas.openxmlformats.org/officeDocument/2006/relationships/hyperlink" Target="http://cs.wikipedia.org/wiki/Soubor:White_Stork_(Ciconia_ciconia).jpg" TargetMode="External"/><Relationship Id="rId16" Type="http://schemas.openxmlformats.org/officeDocument/2006/relationships/hyperlink" Target="http://cs.wikipedia.org/wiki/Soubor:Mochuelo_Com%C3%BAn_(_Athene_noctua_)(1).jpg" TargetMode="External"/><Relationship Id="rId20" Type="http://schemas.openxmlformats.org/officeDocument/2006/relationships/hyperlink" Target="http://cs.wikipedia.org/wiki/Soubor:Parus_major_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uropean_Starling_2006.jpg" TargetMode="External"/><Relationship Id="rId11" Type="http://schemas.openxmlformats.org/officeDocument/2006/relationships/hyperlink" Target="http://cs.wikipedia.org/wiki/Soubor:Phasianus_colchicus_2_tom_(Lukasz_Lukasik).jpg" TargetMode="External"/><Relationship Id="rId5" Type="http://schemas.openxmlformats.org/officeDocument/2006/relationships/hyperlink" Target="http://cs.wikipedia.org/wiki/Soubor:Nachtigall_(Luscinia_megarhynchos)-2.jpg" TargetMode="External"/><Relationship Id="rId15" Type="http://schemas.openxmlformats.org/officeDocument/2006/relationships/hyperlink" Target="http://cs.wikipedia.org/wiki/Soubor:DendrocoposMajor.jpg" TargetMode="External"/><Relationship Id="rId10" Type="http://schemas.openxmlformats.org/officeDocument/2006/relationships/hyperlink" Target="http://commons.wikimedia.org/wiki/File:01-Magpie.jpg?uselang=cs" TargetMode="External"/><Relationship Id="rId19" Type="http://schemas.openxmlformats.org/officeDocument/2006/relationships/hyperlink" Target="http://commons.wikimedia.org/wiki/File:Carduelis_carduelis_1_(Marek_Szczepanek).jpg?uselang=cs" TargetMode="External"/><Relationship Id="rId4" Type="http://schemas.openxmlformats.org/officeDocument/2006/relationships/hyperlink" Target="http://commons.wikimedia.org/wiki/File:Pep%C3%BBk.jpg?uselang=cs" TargetMode="External"/><Relationship Id="rId9" Type="http://schemas.openxmlformats.org/officeDocument/2006/relationships/hyperlink" Target="http://cs.wikipedia.org/wiki/Soubor:Ciconia_nigra_1_(Marek_Szczepanek).jpg" TargetMode="External"/><Relationship Id="rId14" Type="http://schemas.openxmlformats.org/officeDocument/2006/relationships/hyperlink" Target="http://cs.wikipedia.org/wiki/Soubor:Sitta_europaea_wildlife_2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36315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Poznávání ptáků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rozpoznávání ptáků stálých a tažných.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povzdech).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92753"/>
              </p:ext>
            </p:extLst>
          </p:nvPr>
        </p:nvGraphicFramePr>
        <p:xfrm>
          <a:off x="323528" y="332656"/>
          <a:ext cx="8568950" cy="62646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13790"/>
                <a:gridCol w="1713790"/>
                <a:gridCol w="1713790"/>
                <a:gridCol w="1713790"/>
                <a:gridCol w="1713790"/>
              </a:tblGrid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0181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VCAD56S8\MC90042806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123425" cy="434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MNJUHCV2\MC900432671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122640" y="52669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061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28184" y="5157192"/>
            <a:ext cx="609600" cy="609600"/>
          </a:xfrm>
          <a:prstGeom prst="rect">
            <a:avLst/>
          </a:prstGeom>
        </p:spPr>
      </p:pic>
      <p:pic>
        <p:nvPicPr>
          <p:cNvPr id="2050" name="Picture 2" descr="C:\Users\Lenka\AppData\Local\Microsoft\Windows\Temporary Internet Files\Content.IE5\8HKJ5K33\MC900428129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04779"/>
            <a:ext cx="5544616" cy="5171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32671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9200" y="4525888"/>
            <a:ext cx="1695208" cy="1695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445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BAŽANT OBECNÝ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BAŽANT LESNÍ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136" y="530225"/>
            <a:ext cx="5583766" cy="4187825"/>
          </a:xfrm>
        </p:spPr>
      </p:pic>
    </p:spTree>
    <p:extLst>
      <p:ext uri="{BB962C8B-B14F-4D97-AF65-F5344CB8AC3E}">
        <p14:creationId xmlns:p14="http://schemas.microsoft.com/office/powerpoint/2010/main" val="2314942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SÝČEK OBECNÝ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SÁČEK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692696"/>
            <a:ext cx="3269815" cy="4896544"/>
          </a:xfrm>
        </p:spPr>
      </p:pic>
    </p:spTree>
    <p:extLst>
      <p:ext uri="{BB962C8B-B14F-4D97-AF65-F5344CB8AC3E}">
        <p14:creationId xmlns:p14="http://schemas.microsoft.com/office/powerpoint/2010/main" val="2963260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013176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KUKAČKA OBECNÁ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KUKUČKA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692696"/>
            <a:ext cx="6285666" cy="4187825"/>
          </a:xfrm>
        </p:spPr>
      </p:pic>
    </p:spTree>
    <p:extLst>
      <p:ext uri="{BB962C8B-B14F-4D97-AF65-F5344CB8AC3E}">
        <p14:creationId xmlns:p14="http://schemas.microsoft.com/office/powerpoint/2010/main" val="3644797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ČÁP BÍLÝ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ČÁP ČERNÝ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92696"/>
            <a:ext cx="5249341" cy="3937006"/>
          </a:xfrm>
        </p:spPr>
      </p:pic>
    </p:spTree>
    <p:extLst>
      <p:ext uri="{BB962C8B-B14F-4D97-AF65-F5344CB8AC3E}">
        <p14:creationId xmlns:p14="http://schemas.microsoft.com/office/powerpoint/2010/main" val="4279900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BRHLÁK OBECNÝ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BRHLÍK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006" y="530225"/>
            <a:ext cx="3216025" cy="4187825"/>
          </a:xfrm>
        </p:spPr>
      </p:pic>
    </p:spTree>
    <p:extLst>
      <p:ext uri="{BB962C8B-B14F-4D97-AF65-F5344CB8AC3E}">
        <p14:creationId xmlns:p14="http://schemas.microsoft.com/office/powerpoint/2010/main" val="246459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ČÁP ČERNÝ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ČÁP BÍLÝ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620688"/>
            <a:ext cx="6480720" cy="4307186"/>
          </a:xfrm>
        </p:spPr>
      </p:pic>
    </p:spTree>
    <p:extLst>
      <p:ext uri="{BB962C8B-B14F-4D97-AF65-F5344CB8AC3E}">
        <p14:creationId xmlns:p14="http://schemas.microsoft.com/office/powerpoint/2010/main" val="4243169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JIŘINKA OBECNÁ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JIŘIČKA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692696"/>
            <a:ext cx="5389413" cy="4042060"/>
          </a:xfrm>
        </p:spPr>
      </p:pic>
    </p:spTree>
    <p:extLst>
      <p:ext uri="{BB962C8B-B14F-4D97-AF65-F5344CB8AC3E}">
        <p14:creationId xmlns:p14="http://schemas.microsoft.com/office/powerpoint/2010/main" val="5345789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KOS ČERNÝ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KOS ČESKÝ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692696"/>
            <a:ext cx="5929663" cy="4187825"/>
          </a:xfrm>
        </p:spPr>
      </p:pic>
    </p:spTree>
    <p:extLst>
      <p:ext uri="{BB962C8B-B14F-4D97-AF65-F5344CB8AC3E}">
        <p14:creationId xmlns:p14="http://schemas.microsoft.com/office/powerpoint/2010/main" val="19328969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SÝKORA KOŇADRA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SÝKORA MODŘINKA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136" y="530225"/>
            <a:ext cx="5583766" cy="4187825"/>
          </a:xfrm>
        </p:spPr>
      </p:pic>
    </p:spTree>
    <p:extLst>
      <p:ext uri="{BB962C8B-B14F-4D97-AF65-F5344CB8AC3E}">
        <p14:creationId xmlns:p14="http://schemas.microsoft.com/office/powerpoint/2010/main" val="1390072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SÝKORA KOŇADRA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SÝKORA MODŘINKA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692696"/>
            <a:ext cx="5583766" cy="4187825"/>
          </a:xfrm>
        </p:spPr>
      </p:pic>
    </p:spTree>
    <p:extLst>
      <p:ext uri="{BB962C8B-B14F-4D97-AF65-F5344CB8AC3E}">
        <p14:creationId xmlns:p14="http://schemas.microsoft.com/office/powerpoint/2010/main" val="1965652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SLAVÍK OBECNÝ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ZLATÝ SLAVÍK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484784"/>
            <a:ext cx="3600400" cy="4102782"/>
          </a:xfrm>
        </p:spPr>
      </p:pic>
    </p:spTree>
    <p:extLst>
      <p:ext uri="{BB962C8B-B14F-4D97-AF65-F5344CB8AC3E}">
        <p14:creationId xmlns:p14="http://schemas.microsoft.com/office/powerpoint/2010/main" val="4024074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STARKAPOUD OBECNÝ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STRAKAPOUD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620688"/>
            <a:ext cx="3140868" cy="4187825"/>
          </a:xfrm>
        </p:spPr>
      </p:pic>
    </p:spTree>
    <p:extLst>
      <p:ext uri="{BB962C8B-B14F-4D97-AF65-F5344CB8AC3E}">
        <p14:creationId xmlns:p14="http://schemas.microsoft.com/office/powerpoint/2010/main" val="1486600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STEHLÍK OBECNÝ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STEHÍK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764704"/>
            <a:ext cx="6285666" cy="4187825"/>
          </a:xfrm>
        </p:spPr>
      </p:pic>
    </p:spTree>
    <p:extLst>
      <p:ext uri="{BB962C8B-B14F-4D97-AF65-F5344CB8AC3E}">
        <p14:creationId xmlns:p14="http://schemas.microsoft.com/office/powerpoint/2010/main" val="2769017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STARKA OBECNÁ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STRAKA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2186" y="530225"/>
            <a:ext cx="6285666" cy="4187825"/>
          </a:xfrm>
        </p:spPr>
      </p:pic>
    </p:spTree>
    <p:extLst>
      <p:ext uri="{BB962C8B-B14F-4D97-AF65-F5344CB8AC3E}">
        <p14:creationId xmlns:p14="http://schemas.microsoft.com/office/powerpoint/2010/main" val="402520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SÝKORA BABKA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SÝKORA UHELNÍČEK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980728"/>
            <a:ext cx="5688632" cy="3910935"/>
          </a:xfrm>
        </p:spPr>
      </p:pic>
    </p:spTree>
    <p:extLst>
      <p:ext uri="{BB962C8B-B14F-4D97-AF65-F5344CB8AC3E}">
        <p14:creationId xmlns:p14="http://schemas.microsoft.com/office/powerpoint/2010/main" val="2198640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ŠPAČEK OBECNÝ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ŠAŠEK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836712"/>
            <a:ext cx="3120346" cy="4680520"/>
          </a:xfrm>
        </p:spPr>
      </p:pic>
    </p:spTree>
    <p:extLst>
      <p:ext uri="{BB962C8B-B14F-4D97-AF65-F5344CB8AC3E}">
        <p14:creationId xmlns:p14="http://schemas.microsoft.com/office/powerpoint/2010/main" val="13151098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VLAŠTOVKA OBECNÁ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JIŘIČKA OBECNÁ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908720"/>
            <a:ext cx="3024336" cy="4032449"/>
          </a:xfrm>
        </p:spPr>
      </p:pic>
    </p:spTree>
    <p:extLst>
      <p:ext uri="{BB962C8B-B14F-4D97-AF65-F5344CB8AC3E}">
        <p14:creationId xmlns:p14="http://schemas.microsoft.com/office/powerpoint/2010/main" val="1354583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VOLAVKA POPELAVÁ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ČÁP ČERNÝ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836712"/>
            <a:ext cx="7283173" cy="4187825"/>
          </a:xfrm>
        </p:spPr>
      </p:pic>
    </p:spTree>
    <p:extLst>
      <p:ext uri="{BB962C8B-B14F-4D97-AF65-F5344CB8AC3E}">
        <p14:creationId xmlns:p14="http://schemas.microsoft.com/office/powerpoint/2010/main" val="3312062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VRABEC DOMÁCÍ</a:t>
            </a:r>
            <a:br>
              <a:rPr lang="cs-CZ" dirty="0" smtClean="0">
                <a:hlinkClick r:id="rId2" action="ppaction://hlinksldjump"/>
              </a:rPr>
            </a:br>
            <a:r>
              <a:rPr lang="cs-CZ" dirty="0" smtClean="0">
                <a:hlinkClick r:id="rId3" action="ppaction://hlinksldjump"/>
              </a:rPr>
              <a:t>ZVONEK ZELENÝ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764704"/>
            <a:ext cx="6273895" cy="4187825"/>
          </a:xfrm>
        </p:spPr>
      </p:pic>
    </p:spTree>
    <p:extLst>
      <p:ext uri="{BB962C8B-B14F-4D97-AF65-F5344CB8AC3E}">
        <p14:creationId xmlns:p14="http://schemas.microsoft.com/office/powerpoint/2010/main" val="787037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 action="ppaction://hlinksldjump"/>
              </a:rPr>
              <a:t>VRABEC DOMÁCÍ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>
                <a:hlinkClick r:id="rId3" action="ppaction://hlinksldjump"/>
              </a:rPr>
              <a:t>ZVONEK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755628" cy="3816424"/>
          </a:xfrm>
        </p:spPr>
      </p:pic>
    </p:spTree>
    <p:extLst>
      <p:ext uri="{BB962C8B-B14F-4D97-AF65-F5344CB8AC3E}">
        <p14:creationId xmlns:p14="http://schemas.microsoft.com/office/powerpoint/2010/main" val="514619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844824"/>
            <a:ext cx="921702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>
              <a:hlinkClick r:id="rId2"/>
            </a:endParaRPr>
          </a:p>
          <a:p>
            <a:endParaRPr lang="cs-CZ" sz="1200" dirty="0">
              <a:hlinkClick r:id="rId2"/>
            </a:endParaRPr>
          </a:p>
          <a:p>
            <a:endParaRPr lang="cs-CZ" sz="1200" dirty="0">
              <a:hlinkClick r:id="rId2"/>
            </a:endParaRPr>
          </a:p>
          <a:p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http://cs.wikipedia.org/wiki/Soubor:White_Stork_(Ciconia_ciconia).jpg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http://cs.wikipedia.org/wiki/Soubor:Delichon_urbicum_10.jpg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http://commons.wikimedia.org/wiki/File:Pep%C3%BBk.jpg?uselang=cs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http://cs.wikipedia.org/wiki/Soubor:Nachtigall_(Luscinia_megarhynchos)-2.jpg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http://cs.wikipedia.org/wiki/Soubor:European_Starling_2006.jpg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http://commons.wikimedia.org/wiki/File:Watching_Hirundo_rustica.jpg?uselang=cs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http://cs.wikipedia.org/wiki/Soubor:Fiskehejre.jpg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http://cs.wikipedia.org/wiki/Soubor:Ciconia_nigra_1_(Marek_Szczepanek).jpg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http://commons.wikimedia.org/wiki/File:01-Magpie.jpg?uselang=cs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http://cs.wikipedia.org/wiki/Soubor:Phasianus_colchicus_2_tom_(Lukasz_Lukasik).jpg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http://cs.wikipedia.org/wiki/Soubor:House_sparrowIII.jpg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http://cs.wikipedia.org/wiki/Soubor:Poecile_palustris_5_Luc_Viatour.jpg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http://cs.wikipedia.org/wiki/Soubor:Sitta_europaea_wildlife_2_1.jpg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http://cs.wikipedia.org/wiki/Soubor:DendrocoposMajor.jpg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http://cs.wikipedia.org/wiki/Soubor:Mochuelo_Com%C3%BAn_(_Athene_noctua_)(1).jpg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http://cs.wikipedia.org/wiki/Soubor:Carduelis_chloris_3_(Marek_Szczepanek).jpg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http://cs.wikipedia.org/wiki/Soubor:Kos_cerny.jpg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http://commons.wikimedia.org/wiki/File:Carduelis_carduelis_1_(Marek_Szczepanek).jpg?uselang=cs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http://cs.wikipedia.org/wiki/Soubor:Parus_major_m.jpg</a:t>
            </a:r>
            <a:endParaRPr lang="cs-CZ" sz="1200" dirty="0" smtClean="0"/>
          </a:p>
          <a:p>
            <a:r>
              <a:rPr lang="cs-CZ" sz="1200" dirty="0" smtClean="0"/>
              <a:t>http://cs.wikipedia.org/wiki/Soubor:Parus_caeruleus1.jpg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7584" y="764705"/>
            <a:ext cx="6768752" cy="936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&lt;cit.2012-03-01&gt;. Obrázky dostupné pod licencí </a:t>
            </a:r>
            <a:r>
              <a:rPr lang="cs-CZ" dirty="0" err="1" smtClean="0"/>
              <a:t>Creative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0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183</TotalTime>
  <Words>210</Words>
  <Application>Microsoft Office PowerPoint</Application>
  <PresentationFormat>Předvádění na obrazovce (4:3)</PresentationFormat>
  <Paragraphs>87</Paragraphs>
  <Slides>26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Aspekt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BAŽANT OBECNÝ  BAŽANT LESNÍ</vt:lpstr>
      <vt:lpstr>SÝČEK OBECNÝ SÁČEK OBECNÝ</vt:lpstr>
      <vt:lpstr>KUKAČKA OBECNÁ KUKUČKA OBECNÁ</vt:lpstr>
      <vt:lpstr>ČÁP BÍLÝ ČÁP ČERNÝ</vt:lpstr>
      <vt:lpstr>BRHLÁK OBECNÝ BRHLÍK OBECNÝ</vt:lpstr>
      <vt:lpstr>ČÁP ČERNÝ ČÁP BÍLÝ</vt:lpstr>
      <vt:lpstr>JIŘINKA OBECNÁ JIŘIČKA OBECNÁ</vt:lpstr>
      <vt:lpstr>KOS ČERNÝ KOS ČESKÝ</vt:lpstr>
      <vt:lpstr>SÝKORA KOŇADRA SÝKORA MODŘINKA</vt:lpstr>
      <vt:lpstr>SÝKORA KOŇADRA SÝKORA MODŘINKA</vt:lpstr>
      <vt:lpstr>SLAVÍK OBECNÝ ZLATÝ SLAVÍK </vt:lpstr>
      <vt:lpstr>STARKAPOUD OBECNÝ STRAKAPOUD OBECNÝ</vt:lpstr>
      <vt:lpstr>STEHLÍK OBECNÝ STEHÍK OBECNÝ</vt:lpstr>
      <vt:lpstr>STARKA OBECNÁ STRAKA OBECNÁ</vt:lpstr>
      <vt:lpstr>SÝKORA BABKA SÝKORA UHELNÍČEK</vt:lpstr>
      <vt:lpstr>ŠPAČEK OBECNÝ ŠAŠEK OBECNÝ</vt:lpstr>
      <vt:lpstr>VLAŠTOVKA OBECNÁ JIŘIČKA OBECNÁ</vt:lpstr>
      <vt:lpstr>VOLAVKA POPELAVÁ ČÁP ČERNÝ</vt:lpstr>
      <vt:lpstr>VRABEC DOMÁCÍ ZVONEK ZELENÝ</vt:lpstr>
      <vt:lpstr>VRABEC DOMÁCÍ ZVONEK OBECNÝ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22</cp:revision>
  <dcterms:created xsi:type="dcterms:W3CDTF">2012-03-09T21:22:25Z</dcterms:created>
  <dcterms:modified xsi:type="dcterms:W3CDTF">2012-03-24T17:22:28Z</dcterms:modified>
</cp:coreProperties>
</file>