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8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5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7" autoAdjust="0"/>
    <p:restoredTop sz="94660"/>
  </p:normalViewPr>
  <p:slideViewPr>
    <p:cSldViewPr>
      <p:cViewPr varScale="1">
        <p:scale>
          <a:sx n="111" d="100"/>
          <a:sy n="111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slide" Target="../slides/slide5.xml"/><Relationship Id="rId1" Type="http://schemas.openxmlformats.org/officeDocument/2006/relationships/image" Target="../media/image9.jpg"/><Relationship Id="rId4" Type="http://schemas.openxmlformats.org/officeDocument/2006/relationships/image" Target="../media/image10.gif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1.jpg"/><Relationship Id="rId4" Type="http://schemas.openxmlformats.org/officeDocument/2006/relationships/image" Target="../media/image10.gif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4.xml"/><Relationship Id="rId1" Type="http://schemas.openxmlformats.org/officeDocument/2006/relationships/image" Target="../media/image12.jp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slide" Target="../slides/slide5.xml"/><Relationship Id="rId1" Type="http://schemas.openxmlformats.org/officeDocument/2006/relationships/image" Target="../media/image13.jpg"/><Relationship Id="rId4" Type="http://schemas.openxmlformats.org/officeDocument/2006/relationships/image" Target="../media/image10.gif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4.jpg"/><Relationship Id="rId4" Type="http://schemas.openxmlformats.org/officeDocument/2006/relationships/image" Target="../media/image10.gif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slide" Target="../slides/slide5.xml"/><Relationship Id="rId1" Type="http://schemas.openxmlformats.org/officeDocument/2006/relationships/image" Target="../media/image15.jpg"/><Relationship Id="rId4" Type="http://schemas.openxmlformats.org/officeDocument/2006/relationships/image" Target="../media/image10.gif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6.jpg"/><Relationship Id="rId4" Type="http://schemas.openxmlformats.org/officeDocument/2006/relationships/image" Target="../media/image10.gif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7.jpg"/><Relationship Id="rId4" Type="http://schemas.openxmlformats.org/officeDocument/2006/relationships/image" Target="../media/image10.gif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8.jpg"/><Relationship Id="rId4" Type="http://schemas.openxmlformats.org/officeDocument/2006/relationships/image" Target="../media/image10.gif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19.jpg"/><Relationship Id="rId4" Type="http://schemas.openxmlformats.org/officeDocument/2006/relationships/image" Target="../media/image10.gif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slide" Target="../slides/slide4.xml"/><Relationship Id="rId1" Type="http://schemas.openxmlformats.org/officeDocument/2006/relationships/image" Target="../media/image23.JPG"/><Relationship Id="rId4" Type="http://schemas.openxmlformats.org/officeDocument/2006/relationships/image" Target="../media/image10.gif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slide" Target="../slides/slide5.xml"/><Relationship Id="rId1" Type="http://schemas.openxmlformats.org/officeDocument/2006/relationships/image" Target="../media/image24.jpg"/><Relationship Id="rId4" Type="http://schemas.openxmlformats.org/officeDocument/2006/relationships/image" Target="../media/image10.gif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slide" Target="../slides/slide5.xml"/><Relationship Id="rId1" Type="http://schemas.openxmlformats.org/officeDocument/2006/relationships/image" Target="../media/image25.jpg"/><Relationship Id="rId4" Type="http://schemas.openxmlformats.org/officeDocument/2006/relationships/image" Target="../media/image10.gif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4.xml"/><Relationship Id="rId1" Type="http://schemas.openxmlformats.org/officeDocument/2006/relationships/slide" Target="../slides/slide5.xml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4.xml"/><Relationship Id="rId1" Type="http://schemas.openxmlformats.org/officeDocument/2006/relationships/slide" Target="../slides/slide5.xml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9.jp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1.jp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2.jp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3.jp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4.jp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5.jp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6.jp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7.jp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8.jp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19.jp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gif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gif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gif"/></Relationships>
</file>

<file path=ppt/diagram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23.JPG"/></Relationships>
</file>

<file path=ppt/diagram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image" Target="../media/image2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ČÁP BÍLÝ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5000" r="-35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86244" custScaleY="506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C67BDCF2-B8D4-4D96-8433-11AB194577F9}" type="presOf" srcId="{9E9344A0-92AB-41D3-BBD1-247927FC9E36}" destId="{28B6802D-5A6A-4BFB-BB22-9ED33FD3CF27}" srcOrd="0" destOrd="0" presId="urn:microsoft.com/office/officeart/2008/layout/AccentedPicture"/>
    <dgm:cxn modelId="{128D62A3-3B7C-4F7D-8ACE-CE8297B6DDEA}" type="presOf" srcId="{3546038B-61BE-47E5-B89D-38F1CA2ECAE9}" destId="{BBA1C283-4D0C-426C-9D1B-C6CF6E8ACC12}" srcOrd="0" destOrd="0" presId="urn:microsoft.com/office/officeart/2008/layout/AccentedPicture"/>
    <dgm:cxn modelId="{0F40DF3B-066B-438C-8F99-1A5D376586D7}" type="presOf" srcId="{37CA6965-3992-4E46-93C4-3AD1AA07CD09}" destId="{FB726470-6CFB-4526-8374-641B5A9C523B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CB905425-6CD5-4F18-950F-EC966086BC20}" type="presOf" srcId="{EEF66B63-FA45-4763-B798-CB821FE8DB92}" destId="{5DFF61AA-6786-42DE-A69B-6EFABE01F886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ADC41D57-05C8-455D-A292-A65475C97B50}" type="presOf" srcId="{EFB28907-4F77-43C7-82C2-C688B7BA9E37}" destId="{171D11C6-0798-4992-A4F5-03EC67EDBCAC}" srcOrd="0" destOrd="0" presId="urn:microsoft.com/office/officeart/2008/layout/AccentedPicture"/>
    <dgm:cxn modelId="{D6386E40-C0A1-4BC8-A9FF-2C111E335DC9}" type="presParOf" srcId="{BBA1C283-4D0C-426C-9D1B-C6CF6E8ACC12}" destId="{171D11C6-0798-4992-A4F5-03EC67EDBCAC}" srcOrd="0" destOrd="0" presId="urn:microsoft.com/office/officeart/2008/layout/AccentedPicture"/>
    <dgm:cxn modelId="{83EBB170-E07F-48C6-B638-B129A30117FD}" type="presParOf" srcId="{BBA1C283-4D0C-426C-9D1B-C6CF6E8ACC12}" destId="{FB726470-6CFB-4526-8374-641B5A9C523B}" srcOrd="1" destOrd="0" presId="urn:microsoft.com/office/officeart/2008/layout/AccentedPicture"/>
    <dgm:cxn modelId="{73EF40ED-E506-4CBC-9AD9-DB134FA4174D}" type="presParOf" srcId="{BBA1C283-4D0C-426C-9D1B-C6CF6E8ACC12}" destId="{621C7B09-CEE4-4058-8BF6-E1F3CB5E8BCF}" srcOrd="2" destOrd="0" presId="urn:microsoft.com/office/officeart/2008/layout/AccentedPicture"/>
    <dgm:cxn modelId="{DB3F2679-7BCD-4F31-B443-0A442A29A620}" type="presParOf" srcId="{621C7B09-CEE4-4058-8BF6-E1F3CB5E8BCF}" destId="{793184EC-C7D1-455C-BEB1-BED5CF5C2EEC}" srcOrd="0" destOrd="0" presId="urn:microsoft.com/office/officeart/2008/layout/AccentedPicture"/>
    <dgm:cxn modelId="{7C17E1A5-8A88-45FF-AAEA-53C593929898}" type="presParOf" srcId="{793184EC-C7D1-455C-BEB1-BED5CF5C2EEC}" destId="{462B7959-E480-41A7-8029-76C32CE63E3B}" srcOrd="0" destOrd="0" presId="urn:microsoft.com/office/officeart/2008/layout/AccentedPicture"/>
    <dgm:cxn modelId="{97808BE3-EE36-4FD0-8B52-DDA386A85EB3}" type="presParOf" srcId="{793184EC-C7D1-455C-BEB1-BED5CF5C2EEC}" destId="{ED840305-020F-4D22-A1C2-1F40AE9DA522}" srcOrd="1" destOrd="0" presId="urn:microsoft.com/office/officeart/2008/layout/AccentedPicture"/>
    <dgm:cxn modelId="{1F57B35A-3F84-412D-8F34-E6E282F0A025}" type="presParOf" srcId="{793184EC-C7D1-455C-BEB1-BED5CF5C2EEC}" destId="{439354DB-6FDC-49D7-B923-C53A28199C45}" srcOrd="2" destOrd="0" presId="urn:microsoft.com/office/officeart/2008/layout/AccentedPicture"/>
    <dgm:cxn modelId="{8C98AFAC-3F18-4B32-A165-FEA546689C46}" type="presParOf" srcId="{439354DB-6FDC-49D7-B923-C53A28199C45}" destId="{28B6802D-5A6A-4BFB-BB22-9ED33FD3CF27}" srcOrd="0" destOrd="0" presId="urn:microsoft.com/office/officeart/2008/layout/AccentedPicture"/>
    <dgm:cxn modelId="{CB895BDD-DC29-4F5E-96AC-860A9A8CE88C}" type="presParOf" srcId="{621C7B09-CEE4-4058-8BF6-E1F3CB5E8BCF}" destId="{CF89960A-5415-4745-B51B-CCDDB1EEB35B}" srcOrd="1" destOrd="0" presId="urn:microsoft.com/office/officeart/2008/layout/AccentedPicture"/>
    <dgm:cxn modelId="{04562565-F1A8-444C-85B3-B9B3A714A617}" type="presParOf" srcId="{621C7B09-CEE4-4058-8BF6-E1F3CB5E8BCF}" destId="{1B0227D9-2DD4-404C-BB75-F13948D5336F}" srcOrd="2" destOrd="0" presId="urn:microsoft.com/office/officeart/2008/layout/AccentedPicture"/>
    <dgm:cxn modelId="{FACE9FAA-29D7-41C3-B35F-E51427CA7C06}" type="presParOf" srcId="{1B0227D9-2DD4-404C-BB75-F13948D5336F}" destId="{7901E714-3381-407E-A0B6-29DE1A8C490B}" srcOrd="0" destOrd="0" presId="urn:microsoft.com/office/officeart/2008/layout/AccentedPicture"/>
    <dgm:cxn modelId="{220C02B7-5B42-4EFD-970F-A8EB1468093E}" type="presParOf" srcId="{1B0227D9-2DD4-404C-BB75-F13948D5336F}" destId="{0C156F61-6358-4612-8D81-C43764093108}" srcOrd="1" destOrd="0" presId="urn:microsoft.com/office/officeart/2008/layout/AccentedPicture"/>
    <dgm:cxn modelId="{3EE284C1-1FF0-4832-A490-3F436F4548CB}" type="presParOf" srcId="{1B0227D9-2DD4-404C-BB75-F13948D5336F}" destId="{CE32EF07-AB37-4F43-8868-0E33DD69F561}" srcOrd="2" destOrd="0" presId="urn:microsoft.com/office/officeart/2008/layout/AccentedPicture"/>
    <dgm:cxn modelId="{C2E8DA86-803A-4F3E-8AFA-DD860FB6AF35}" type="presParOf" srcId="{CE32EF07-AB37-4F43-8868-0E33DD69F561}" destId="{5DFF61AA-6786-42DE-A69B-6EFABE01F886}" srcOrd="0" destOrd="0" presId="urn:microsoft.com/office/officeart/2008/layout/AccentedPicture"/>
    <dgm:cxn modelId="{51907E34-6B40-4AF0-B5B9-8A43931F2E44}" type="presParOf" srcId="{BBA1C283-4D0C-426C-9D1B-C6CF6E8ACC12}" destId="{E4A79656-8C66-4DE1-A0D9-CFD268580CE7}" srcOrd="3" destOrd="0" presId="urn:microsoft.com/office/officeart/2008/layout/AccentedPicture"/>
    <dgm:cxn modelId="{3B02D7A0-A082-4B46-AB4D-3C00E0F9445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BRHLÍK LESNÍ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40475" custScaleY="37631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C88C37F9-FD24-427E-BD64-C96D5A87FE37}" type="presOf" srcId="{3546038B-61BE-47E5-B89D-38F1CA2ECAE9}" destId="{BBA1C283-4D0C-426C-9D1B-C6CF6E8ACC12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259567B6-3832-4D9C-8B3F-87C99A6BB6E2}" type="presOf" srcId="{9E9344A0-92AB-41D3-BBD1-247927FC9E36}" destId="{28B6802D-5A6A-4BFB-BB22-9ED33FD3CF27}" srcOrd="0" destOrd="0" presId="urn:microsoft.com/office/officeart/2008/layout/AccentedPicture"/>
    <dgm:cxn modelId="{AF2DB9C0-B5DD-4172-A26C-708A77A2B324}" type="presOf" srcId="{EFB28907-4F77-43C7-82C2-C688B7BA9E37}" destId="{171D11C6-0798-4992-A4F5-03EC67EDBCAC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E4B36632-D83C-4EA4-9B5D-BA27A60E4586}" type="presOf" srcId="{EEF66B63-FA45-4763-B798-CB821FE8DB92}" destId="{5DFF61AA-6786-42DE-A69B-6EFABE01F886}" srcOrd="0" destOrd="0" presId="urn:microsoft.com/office/officeart/2008/layout/AccentedPicture"/>
    <dgm:cxn modelId="{461DDD67-1385-4F96-8F0A-D3F507435D3C}" type="presOf" srcId="{37CA6965-3992-4E46-93C4-3AD1AA07CD09}" destId="{FB726470-6CFB-4526-8374-641B5A9C523B}" srcOrd="0" destOrd="0" presId="urn:microsoft.com/office/officeart/2008/layout/AccentedPicture"/>
    <dgm:cxn modelId="{318408E0-C0C7-4FB5-AEEA-200A7CE28EE5}" type="presParOf" srcId="{BBA1C283-4D0C-426C-9D1B-C6CF6E8ACC12}" destId="{171D11C6-0798-4992-A4F5-03EC67EDBCAC}" srcOrd="0" destOrd="0" presId="urn:microsoft.com/office/officeart/2008/layout/AccentedPicture"/>
    <dgm:cxn modelId="{4FB3DF44-9BB4-4065-8511-3BD49A0E2076}" type="presParOf" srcId="{BBA1C283-4D0C-426C-9D1B-C6CF6E8ACC12}" destId="{FB726470-6CFB-4526-8374-641B5A9C523B}" srcOrd="1" destOrd="0" presId="urn:microsoft.com/office/officeart/2008/layout/AccentedPicture"/>
    <dgm:cxn modelId="{B8F3F2DA-70B6-422D-9310-2C9E3A3D3557}" type="presParOf" srcId="{BBA1C283-4D0C-426C-9D1B-C6CF6E8ACC12}" destId="{621C7B09-CEE4-4058-8BF6-E1F3CB5E8BCF}" srcOrd="2" destOrd="0" presId="urn:microsoft.com/office/officeart/2008/layout/AccentedPicture"/>
    <dgm:cxn modelId="{C300EE9F-3F70-40A1-8D09-654D0BC03B55}" type="presParOf" srcId="{621C7B09-CEE4-4058-8BF6-E1F3CB5E8BCF}" destId="{793184EC-C7D1-455C-BEB1-BED5CF5C2EEC}" srcOrd="0" destOrd="0" presId="urn:microsoft.com/office/officeart/2008/layout/AccentedPicture"/>
    <dgm:cxn modelId="{02FC7799-8AC3-47D7-B0A8-1E7909B29131}" type="presParOf" srcId="{793184EC-C7D1-455C-BEB1-BED5CF5C2EEC}" destId="{462B7959-E480-41A7-8029-76C32CE63E3B}" srcOrd="0" destOrd="0" presId="urn:microsoft.com/office/officeart/2008/layout/AccentedPicture"/>
    <dgm:cxn modelId="{63E5EAA6-FDE6-4F44-992D-7CA0AC5F4559}" type="presParOf" srcId="{793184EC-C7D1-455C-BEB1-BED5CF5C2EEC}" destId="{ED840305-020F-4D22-A1C2-1F40AE9DA522}" srcOrd="1" destOrd="0" presId="urn:microsoft.com/office/officeart/2008/layout/AccentedPicture"/>
    <dgm:cxn modelId="{C53EF439-F8A0-473E-8C94-075194FAFB35}" type="presParOf" srcId="{793184EC-C7D1-455C-BEB1-BED5CF5C2EEC}" destId="{439354DB-6FDC-49D7-B923-C53A28199C45}" srcOrd="2" destOrd="0" presId="urn:microsoft.com/office/officeart/2008/layout/AccentedPicture"/>
    <dgm:cxn modelId="{C41D3EFA-FA85-4A6B-829A-4F7EB1C17239}" type="presParOf" srcId="{439354DB-6FDC-49D7-B923-C53A28199C45}" destId="{28B6802D-5A6A-4BFB-BB22-9ED33FD3CF27}" srcOrd="0" destOrd="0" presId="urn:microsoft.com/office/officeart/2008/layout/AccentedPicture"/>
    <dgm:cxn modelId="{181C77A2-C11F-4B20-A68D-F681A19BD73F}" type="presParOf" srcId="{621C7B09-CEE4-4058-8BF6-E1F3CB5E8BCF}" destId="{CF89960A-5415-4745-B51B-CCDDB1EEB35B}" srcOrd="1" destOrd="0" presId="urn:microsoft.com/office/officeart/2008/layout/AccentedPicture"/>
    <dgm:cxn modelId="{C703130E-90ED-4873-94A9-AE70299A00C6}" type="presParOf" srcId="{621C7B09-CEE4-4058-8BF6-E1F3CB5E8BCF}" destId="{1B0227D9-2DD4-404C-BB75-F13948D5336F}" srcOrd="2" destOrd="0" presId="urn:microsoft.com/office/officeart/2008/layout/AccentedPicture"/>
    <dgm:cxn modelId="{88201E30-76FE-4405-AB69-D16BB31EC7A4}" type="presParOf" srcId="{1B0227D9-2DD4-404C-BB75-F13948D5336F}" destId="{7901E714-3381-407E-A0B6-29DE1A8C490B}" srcOrd="0" destOrd="0" presId="urn:microsoft.com/office/officeart/2008/layout/AccentedPicture"/>
    <dgm:cxn modelId="{B5C7E327-5D02-45E0-9849-1142C3F4DF88}" type="presParOf" srcId="{1B0227D9-2DD4-404C-BB75-F13948D5336F}" destId="{0C156F61-6358-4612-8D81-C43764093108}" srcOrd="1" destOrd="0" presId="urn:microsoft.com/office/officeart/2008/layout/AccentedPicture"/>
    <dgm:cxn modelId="{4CD3CB02-29BE-4536-B4B3-5389DDF3FCA8}" type="presParOf" srcId="{1B0227D9-2DD4-404C-BB75-F13948D5336F}" destId="{CE32EF07-AB37-4F43-8868-0E33DD69F561}" srcOrd="2" destOrd="0" presId="urn:microsoft.com/office/officeart/2008/layout/AccentedPicture"/>
    <dgm:cxn modelId="{053FC25D-5C31-43D9-BEC9-90A7FD675274}" type="presParOf" srcId="{CE32EF07-AB37-4F43-8868-0E33DD69F561}" destId="{5DFF61AA-6786-42DE-A69B-6EFABE01F886}" srcOrd="0" destOrd="0" presId="urn:microsoft.com/office/officeart/2008/layout/AccentedPicture"/>
    <dgm:cxn modelId="{7DAACAD7-46BA-4A16-978F-07E73F6A77DD}" type="presParOf" srcId="{BBA1C283-4D0C-426C-9D1B-C6CF6E8ACC12}" destId="{E4A79656-8C66-4DE1-A0D9-CFD268580CE7}" srcOrd="3" destOrd="0" presId="urn:microsoft.com/office/officeart/2008/layout/AccentedPicture"/>
    <dgm:cxn modelId="{67480E26-3004-4BA0-A418-CD3DCE049718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JIŘIČKA OBECNÁ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109395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40475" custScaleY="37631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E19689BA-08F3-497E-ADA3-654B6366A704}" type="presOf" srcId="{9E9344A0-92AB-41D3-BBD1-247927FC9E36}" destId="{28B6802D-5A6A-4BFB-BB22-9ED33FD3CF27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5C5A692C-73D0-4C1E-91A5-92EC6C273E83}" type="presOf" srcId="{EFB28907-4F77-43C7-82C2-C688B7BA9E37}" destId="{171D11C6-0798-4992-A4F5-03EC67EDBCAC}" srcOrd="0" destOrd="0" presId="urn:microsoft.com/office/officeart/2008/layout/AccentedPicture"/>
    <dgm:cxn modelId="{7754B053-C21F-4954-9767-2F089653138C}" type="presOf" srcId="{37CA6965-3992-4E46-93C4-3AD1AA07CD09}" destId="{FB726470-6CFB-4526-8374-641B5A9C523B}" srcOrd="0" destOrd="0" presId="urn:microsoft.com/office/officeart/2008/layout/AccentedPicture"/>
    <dgm:cxn modelId="{DABD5A9C-EF57-4450-9977-EA18B31E736B}" type="presOf" srcId="{3546038B-61BE-47E5-B89D-38F1CA2ECAE9}" destId="{BBA1C283-4D0C-426C-9D1B-C6CF6E8ACC12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C080D519-552D-4359-9030-50E8135A75DB}" type="presOf" srcId="{EEF66B63-FA45-4763-B798-CB821FE8DB92}" destId="{5DFF61AA-6786-42DE-A69B-6EFABE01F886}" srcOrd="0" destOrd="0" presId="urn:microsoft.com/office/officeart/2008/layout/AccentedPicture"/>
    <dgm:cxn modelId="{C19257DF-AE1D-4855-BB7B-A61FE63AA66E}" type="presParOf" srcId="{BBA1C283-4D0C-426C-9D1B-C6CF6E8ACC12}" destId="{171D11C6-0798-4992-A4F5-03EC67EDBCAC}" srcOrd="0" destOrd="0" presId="urn:microsoft.com/office/officeart/2008/layout/AccentedPicture"/>
    <dgm:cxn modelId="{47467898-C8E0-4546-B4B1-52542E8E451A}" type="presParOf" srcId="{BBA1C283-4D0C-426C-9D1B-C6CF6E8ACC12}" destId="{FB726470-6CFB-4526-8374-641B5A9C523B}" srcOrd="1" destOrd="0" presId="urn:microsoft.com/office/officeart/2008/layout/AccentedPicture"/>
    <dgm:cxn modelId="{A7ABA8F9-BFEC-4536-8AE9-5FBBF3C6559B}" type="presParOf" srcId="{BBA1C283-4D0C-426C-9D1B-C6CF6E8ACC12}" destId="{621C7B09-CEE4-4058-8BF6-E1F3CB5E8BCF}" srcOrd="2" destOrd="0" presId="urn:microsoft.com/office/officeart/2008/layout/AccentedPicture"/>
    <dgm:cxn modelId="{4E2697CB-F180-4EBD-8195-85803836582C}" type="presParOf" srcId="{621C7B09-CEE4-4058-8BF6-E1F3CB5E8BCF}" destId="{793184EC-C7D1-455C-BEB1-BED5CF5C2EEC}" srcOrd="0" destOrd="0" presId="urn:microsoft.com/office/officeart/2008/layout/AccentedPicture"/>
    <dgm:cxn modelId="{90942088-7BAE-4DEF-A336-355D59CB8021}" type="presParOf" srcId="{793184EC-C7D1-455C-BEB1-BED5CF5C2EEC}" destId="{462B7959-E480-41A7-8029-76C32CE63E3B}" srcOrd="0" destOrd="0" presId="urn:microsoft.com/office/officeart/2008/layout/AccentedPicture"/>
    <dgm:cxn modelId="{08A5FCB0-E275-49C0-883D-8CE434339923}" type="presParOf" srcId="{793184EC-C7D1-455C-BEB1-BED5CF5C2EEC}" destId="{ED840305-020F-4D22-A1C2-1F40AE9DA522}" srcOrd="1" destOrd="0" presId="urn:microsoft.com/office/officeart/2008/layout/AccentedPicture"/>
    <dgm:cxn modelId="{31A7A523-4B8C-4BC9-96BD-0A15FE973E46}" type="presParOf" srcId="{793184EC-C7D1-455C-BEB1-BED5CF5C2EEC}" destId="{439354DB-6FDC-49D7-B923-C53A28199C45}" srcOrd="2" destOrd="0" presId="urn:microsoft.com/office/officeart/2008/layout/AccentedPicture"/>
    <dgm:cxn modelId="{673AA230-7EC9-44DB-BAAE-4AFBF83639B2}" type="presParOf" srcId="{439354DB-6FDC-49D7-B923-C53A28199C45}" destId="{28B6802D-5A6A-4BFB-BB22-9ED33FD3CF27}" srcOrd="0" destOrd="0" presId="urn:microsoft.com/office/officeart/2008/layout/AccentedPicture"/>
    <dgm:cxn modelId="{9B8BF928-0286-427C-BCDD-FE4BB72EDC57}" type="presParOf" srcId="{621C7B09-CEE4-4058-8BF6-E1F3CB5E8BCF}" destId="{CF89960A-5415-4745-B51B-CCDDB1EEB35B}" srcOrd="1" destOrd="0" presId="urn:microsoft.com/office/officeart/2008/layout/AccentedPicture"/>
    <dgm:cxn modelId="{A9D76D21-2FD7-4DBF-B525-2A92EEE0BC62}" type="presParOf" srcId="{621C7B09-CEE4-4058-8BF6-E1F3CB5E8BCF}" destId="{1B0227D9-2DD4-404C-BB75-F13948D5336F}" srcOrd="2" destOrd="0" presId="urn:microsoft.com/office/officeart/2008/layout/AccentedPicture"/>
    <dgm:cxn modelId="{D13ACB28-EF5E-4494-B9E2-479BD276EB60}" type="presParOf" srcId="{1B0227D9-2DD4-404C-BB75-F13948D5336F}" destId="{7901E714-3381-407E-A0B6-29DE1A8C490B}" srcOrd="0" destOrd="0" presId="urn:microsoft.com/office/officeart/2008/layout/AccentedPicture"/>
    <dgm:cxn modelId="{9B1619D3-0E34-481E-AA35-17D123C3D838}" type="presParOf" srcId="{1B0227D9-2DD4-404C-BB75-F13948D5336F}" destId="{0C156F61-6358-4612-8D81-C43764093108}" srcOrd="1" destOrd="0" presId="urn:microsoft.com/office/officeart/2008/layout/AccentedPicture"/>
    <dgm:cxn modelId="{D18F9F21-640E-42ED-B359-BFFB250B53D3}" type="presParOf" srcId="{1B0227D9-2DD4-404C-BB75-F13948D5336F}" destId="{CE32EF07-AB37-4F43-8868-0E33DD69F561}" srcOrd="2" destOrd="0" presId="urn:microsoft.com/office/officeart/2008/layout/AccentedPicture"/>
    <dgm:cxn modelId="{A814C53C-C93D-48CF-8B9A-905229223C8B}" type="presParOf" srcId="{CE32EF07-AB37-4F43-8868-0E33DD69F561}" destId="{5DFF61AA-6786-42DE-A69B-6EFABE01F886}" srcOrd="0" destOrd="0" presId="urn:microsoft.com/office/officeart/2008/layout/AccentedPicture"/>
    <dgm:cxn modelId="{D0623A94-496A-4E25-832F-C94A764DFDEF}" type="presParOf" srcId="{BBA1C283-4D0C-426C-9D1B-C6CF6E8ACC12}" destId="{E4A79656-8C66-4DE1-A0D9-CFD268580CE7}" srcOrd="3" destOrd="0" presId="urn:microsoft.com/office/officeart/2008/layout/AccentedPicture"/>
    <dgm:cxn modelId="{1E0D8A22-2598-40F2-8E4D-E529A0972D46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ČÁP ČERNÝ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8000" r="-68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6306" custScaleY="27344" custLinFactNeighborX="-1501" custLinFactNeighborY="389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8F4BE1A-4B33-470C-81A5-9D8AFE9C89F8}" type="presOf" srcId="{37CA6965-3992-4E46-93C4-3AD1AA07CD09}" destId="{FB726470-6CFB-4526-8374-641B5A9C523B}" srcOrd="0" destOrd="0" presId="urn:microsoft.com/office/officeart/2008/layout/AccentedPicture"/>
    <dgm:cxn modelId="{4E81F5D9-E264-411D-8570-B829721DE391}" type="presOf" srcId="{EFB28907-4F77-43C7-82C2-C688B7BA9E37}" destId="{171D11C6-0798-4992-A4F5-03EC67EDBCAC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FEE82A54-E00A-4EBA-9AC4-298328DA8636}" type="presOf" srcId="{9E9344A0-92AB-41D3-BBD1-247927FC9E36}" destId="{28B6802D-5A6A-4BFB-BB22-9ED33FD3CF27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E3FFA57D-DFE0-4D52-B2A0-B18EE05CE618}" type="presOf" srcId="{3546038B-61BE-47E5-B89D-38F1CA2ECAE9}" destId="{BBA1C283-4D0C-426C-9D1B-C6CF6E8ACC12}" srcOrd="0" destOrd="0" presId="urn:microsoft.com/office/officeart/2008/layout/AccentedPicture"/>
    <dgm:cxn modelId="{CBBB8A1A-2C48-4E4E-BBF1-9794054C4F3F}" type="presOf" srcId="{EEF66B63-FA45-4763-B798-CB821FE8DB92}" destId="{5DFF61AA-6786-42DE-A69B-6EFABE01F886}" srcOrd="0" destOrd="0" presId="urn:microsoft.com/office/officeart/2008/layout/AccentedPicture"/>
    <dgm:cxn modelId="{FC7108A5-EB5A-4A62-AD28-CE329C75D11D}" type="presParOf" srcId="{BBA1C283-4D0C-426C-9D1B-C6CF6E8ACC12}" destId="{171D11C6-0798-4992-A4F5-03EC67EDBCAC}" srcOrd="0" destOrd="0" presId="urn:microsoft.com/office/officeart/2008/layout/AccentedPicture"/>
    <dgm:cxn modelId="{A047E6CA-D97A-4EFA-A4E7-EB91B24BB021}" type="presParOf" srcId="{BBA1C283-4D0C-426C-9D1B-C6CF6E8ACC12}" destId="{FB726470-6CFB-4526-8374-641B5A9C523B}" srcOrd="1" destOrd="0" presId="urn:microsoft.com/office/officeart/2008/layout/AccentedPicture"/>
    <dgm:cxn modelId="{B03EFDC2-7738-4709-89E3-54BADF79EBF9}" type="presParOf" srcId="{BBA1C283-4D0C-426C-9D1B-C6CF6E8ACC12}" destId="{621C7B09-CEE4-4058-8BF6-E1F3CB5E8BCF}" srcOrd="2" destOrd="0" presId="urn:microsoft.com/office/officeart/2008/layout/AccentedPicture"/>
    <dgm:cxn modelId="{EFC779D7-DFEE-45DA-93BD-591B1D6808A1}" type="presParOf" srcId="{621C7B09-CEE4-4058-8BF6-E1F3CB5E8BCF}" destId="{793184EC-C7D1-455C-BEB1-BED5CF5C2EEC}" srcOrd="0" destOrd="0" presId="urn:microsoft.com/office/officeart/2008/layout/AccentedPicture"/>
    <dgm:cxn modelId="{547E6A83-C477-4BB1-9FBA-E6FD15731914}" type="presParOf" srcId="{793184EC-C7D1-455C-BEB1-BED5CF5C2EEC}" destId="{462B7959-E480-41A7-8029-76C32CE63E3B}" srcOrd="0" destOrd="0" presId="urn:microsoft.com/office/officeart/2008/layout/AccentedPicture"/>
    <dgm:cxn modelId="{AF854B0C-E314-423A-9A83-9DAA2E96C4E2}" type="presParOf" srcId="{793184EC-C7D1-455C-BEB1-BED5CF5C2EEC}" destId="{ED840305-020F-4D22-A1C2-1F40AE9DA522}" srcOrd="1" destOrd="0" presId="urn:microsoft.com/office/officeart/2008/layout/AccentedPicture"/>
    <dgm:cxn modelId="{1B8DF661-522A-46B4-855D-D0E7AEA61830}" type="presParOf" srcId="{793184EC-C7D1-455C-BEB1-BED5CF5C2EEC}" destId="{439354DB-6FDC-49D7-B923-C53A28199C45}" srcOrd="2" destOrd="0" presId="urn:microsoft.com/office/officeart/2008/layout/AccentedPicture"/>
    <dgm:cxn modelId="{D8B512EF-E93C-463F-AD56-22BED28EF06E}" type="presParOf" srcId="{439354DB-6FDC-49D7-B923-C53A28199C45}" destId="{28B6802D-5A6A-4BFB-BB22-9ED33FD3CF27}" srcOrd="0" destOrd="0" presId="urn:microsoft.com/office/officeart/2008/layout/AccentedPicture"/>
    <dgm:cxn modelId="{4AB4B1DB-09FF-4AB2-BAFC-6C484EB7767C}" type="presParOf" srcId="{621C7B09-CEE4-4058-8BF6-E1F3CB5E8BCF}" destId="{CF89960A-5415-4745-B51B-CCDDB1EEB35B}" srcOrd="1" destOrd="0" presId="urn:microsoft.com/office/officeart/2008/layout/AccentedPicture"/>
    <dgm:cxn modelId="{171178A3-92EE-4BE3-BD6C-2951C1B9B5CD}" type="presParOf" srcId="{621C7B09-CEE4-4058-8BF6-E1F3CB5E8BCF}" destId="{1B0227D9-2DD4-404C-BB75-F13948D5336F}" srcOrd="2" destOrd="0" presId="urn:microsoft.com/office/officeart/2008/layout/AccentedPicture"/>
    <dgm:cxn modelId="{9EB358A5-1E06-4B17-B77A-D2444B4EF62C}" type="presParOf" srcId="{1B0227D9-2DD4-404C-BB75-F13948D5336F}" destId="{7901E714-3381-407E-A0B6-29DE1A8C490B}" srcOrd="0" destOrd="0" presId="urn:microsoft.com/office/officeart/2008/layout/AccentedPicture"/>
    <dgm:cxn modelId="{EA86F822-5142-48DE-AC25-E4D0BD4CB988}" type="presParOf" srcId="{1B0227D9-2DD4-404C-BB75-F13948D5336F}" destId="{0C156F61-6358-4612-8D81-C43764093108}" srcOrd="1" destOrd="0" presId="urn:microsoft.com/office/officeart/2008/layout/AccentedPicture"/>
    <dgm:cxn modelId="{729BA6A6-A519-41D3-BAC3-C3E5225BE364}" type="presParOf" srcId="{1B0227D9-2DD4-404C-BB75-F13948D5336F}" destId="{CE32EF07-AB37-4F43-8868-0E33DD69F561}" srcOrd="2" destOrd="0" presId="urn:microsoft.com/office/officeart/2008/layout/AccentedPicture"/>
    <dgm:cxn modelId="{9C07F7FB-F87C-42ED-9D09-AC44D8FC8739}" type="presParOf" srcId="{CE32EF07-AB37-4F43-8868-0E33DD69F561}" destId="{5DFF61AA-6786-42DE-A69B-6EFABE01F886}" srcOrd="0" destOrd="0" presId="urn:microsoft.com/office/officeart/2008/layout/AccentedPicture"/>
    <dgm:cxn modelId="{DA72927A-B171-4A07-9263-15A81DE20D7E}" type="presParOf" srcId="{BBA1C283-4D0C-426C-9D1B-C6CF6E8ACC12}" destId="{E4A79656-8C66-4DE1-A0D9-CFD268580CE7}" srcOrd="3" destOrd="0" presId="urn:microsoft.com/office/officeart/2008/layout/AccentedPicture"/>
    <dgm:cxn modelId="{6C1DDBE1-04C1-4E5B-B315-CDC3A407D45A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SÝKORA KOŇADRA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40475" custScaleY="37631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689EA16F-612A-4614-98DE-72866D20613F}" type="presOf" srcId="{3546038B-61BE-47E5-B89D-38F1CA2ECAE9}" destId="{BBA1C283-4D0C-426C-9D1B-C6CF6E8ACC12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3A5EA1B7-2AD3-4043-AA6A-31B46A2FC647}" type="presOf" srcId="{EFB28907-4F77-43C7-82C2-C688B7BA9E37}" destId="{171D11C6-0798-4992-A4F5-03EC67EDBCAC}" srcOrd="0" destOrd="0" presId="urn:microsoft.com/office/officeart/2008/layout/AccentedPicture"/>
    <dgm:cxn modelId="{B72C686F-895F-4F21-9236-C601C36CED6F}" type="presOf" srcId="{37CA6965-3992-4E46-93C4-3AD1AA07CD09}" destId="{FB726470-6CFB-4526-8374-641B5A9C523B}" srcOrd="0" destOrd="0" presId="urn:microsoft.com/office/officeart/2008/layout/AccentedPicture"/>
    <dgm:cxn modelId="{1C9E21FB-BB12-448B-B506-132883F22052}" type="presOf" srcId="{9E9344A0-92AB-41D3-BBD1-247927FC9E36}" destId="{28B6802D-5A6A-4BFB-BB22-9ED33FD3CF27}" srcOrd="0" destOrd="0" presId="urn:microsoft.com/office/officeart/2008/layout/AccentedPicture"/>
    <dgm:cxn modelId="{043630D1-EDDE-40CB-8D4F-0777C0882356}" type="presOf" srcId="{EEF66B63-FA45-4763-B798-CB821FE8DB92}" destId="{5DFF61AA-6786-42DE-A69B-6EFABE01F886}" srcOrd="0" destOrd="0" presId="urn:microsoft.com/office/officeart/2008/layout/AccentedPicture"/>
    <dgm:cxn modelId="{806CABB9-8657-4A98-8821-64250997973A}" type="presParOf" srcId="{BBA1C283-4D0C-426C-9D1B-C6CF6E8ACC12}" destId="{171D11C6-0798-4992-A4F5-03EC67EDBCAC}" srcOrd="0" destOrd="0" presId="urn:microsoft.com/office/officeart/2008/layout/AccentedPicture"/>
    <dgm:cxn modelId="{E596DF26-D82F-42C6-BBDA-28D5E744B49B}" type="presParOf" srcId="{BBA1C283-4D0C-426C-9D1B-C6CF6E8ACC12}" destId="{FB726470-6CFB-4526-8374-641B5A9C523B}" srcOrd="1" destOrd="0" presId="urn:microsoft.com/office/officeart/2008/layout/AccentedPicture"/>
    <dgm:cxn modelId="{20120F02-CDD1-4B4C-83A5-59F196BA880C}" type="presParOf" srcId="{BBA1C283-4D0C-426C-9D1B-C6CF6E8ACC12}" destId="{621C7B09-CEE4-4058-8BF6-E1F3CB5E8BCF}" srcOrd="2" destOrd="0" presId="urn:microsoft.com/office/officeart/2008/layout/AccentedPicture"/>
    <dgm:cxn modelId="{A8FF8A02-38B7-44C0-A10E-CF804F8E3213}" type="presParOf" srcId="{621C7B09-CEE4-4058-8BF6-E1F3CB5E8BCF}" destId="{793184EC-C7D1-455C-BEB1-BED5CF5C2EEC}" srcOrd="0" destOrd="0" presId="urn:microsoft.com/office/officeart/2008/layout/AccentedPicture"/>
    <dgm:cxn modelId="{C286F735-D81C-4FED-B029-CE28CA22961E}" type="presParOf" srcId="{793184EC-C7D1-455C-BEB1-BED5CF5C2EEC}" destId="{462B7959-E480-41A7-8029-76C32CE63E3B}" srcOrd="0" destOrd="0" presId="urn:microsoft.com/office/officeart/2008/layout/AccentedPicture"/>
    <dgm:cxn modelId="{CCC87F9C-E425-47C9-881C-D97A7DC9F930}" type="presParOf" srcId="{793184EC-C7D1-455C-BEB1-BED5CF5C2EEC}" destId="{ED840305-020F-4D22-A1C2-1F40AE9DA522}" srcOrd="1" destOrd="0" presId="urn:microsoft.com/office/officeart/2008/layout/AccentedPicture"/>
    <dgm:cxn modelId="{F88052DB-5B83-4DAC-9F28-5DB910A40567}" type="presParOf" srcId="{793184EC-C7D1-455C-BEB1-BED5CF5C2EEC}" destId="{439354DB-6FDC-49D7-B923-C53A28199C45}" srcOrd="2" destOrd="0" presId="urn:microsoft.com/office/officeart/2008/layout/AccentedPicture"/>
    <dgm:cxn modelId="{E25B36B9-0664-422E-A183-D06626510264}" type="presParOf" srcId="{439354DB-6FDC-49D7-B923-C53A28199C45}" destId="{28B6802D-5A6A-4BFB-BB22-9ED33FD3CF27}" srcOrd="0" destOrd="0" presId="urn:microsoft.com/office/officeart/2008/layout/AccentedPicture"/>
    <dgm:cxn modelId="{AA1D5BAE-BCF8-4381-9C6E-71455D887C72}" type="presParOf" srcId="{621C7B09-CEE4-4058-8BF6-E1F3CB5E8BCF}" destId="{CF89960A-5415-4745-B51B-CCDDB1EEB35B}" srcOrd="1" destOrd="0" presId="urn:microsoft.com/office/officeart/2008/layout/AccentedPicture"/>
    <dgm:cxn modelId="{701DEA37-7AEC-45EB-85E6-A4AD5C549492}" type="presParOf" srcId="{621C7B09-CEE4-4058-8BF6-E1F3CB5E8BCF}" destId="{1B0227D9-2DD4-404C-BB75-F13948D5336F}" srcOrd="2" destOrd="0" presId="urn:microsoft.com/office/officeart/2008/layout/AccentedPicture"/>
    <dgm:cxn modelId="{A4F1DDD6-8F3D-4C39-9566-2445C1397DFC}" type="presParOf" srcId="{1B0227D9-2DD4-404C-BB75-F13948D5336F}" destId="{7901E714-3381-407E-A0B6-29DE1A8C490B}" srcOrd="0" destOrd="0" presId="urn:microsoft.com/office/officeart/2008/layout/AccentedPicture"/>
    <dgm:cxn modelId="{BFFD1444-90B1-44D2-8522-36F6B74BC1BF}" type="presParOf" srcId="{1B0227D9-2DD4-404C-BB75-F13948D5336F}" destId="{0C156F61-6358-4612-8D81-C43764093108}" srcOrd="1" destOrd="0" presId="urn:microsoft.com/office/officeart/2008/layout/AccentedPicture"/>
    <dgm:cxn modelId="{FEBEB42E-1C25-483F-ACD3-1CA6CD235035}" type="presParOf" srcId="{1B0227D9-2DD4-404C-BB75-F13948D5336F}" destId="{CE32EF07-AB37-4F43-8868-0E33DD69F561}" srcOrd="2" destOrd="0" presId="urn:microsoft.com/office/officeart/2008/layout/AccentedPicture"/>
    <dgm:cxn modelId="{15E74A36-344D-4961-BC0D-A6E700DBDC1A}" type="presParOf" srcId="{CE32EF07-AB37-4F43-8868-0E33DD69F561}" destId="{5DFF61AA-6786-42DE-A69B-6EFABE01F886}" srcOrd="0" destOrd="0" presId="urn:microsoft.com/office/officeart/2008/layout/AccentedPicture"/>
    <dgm:cxn modelId="{8B3EF66D-0383-4F62-95F6-F424B35D7E0F}" type="presParOf" srcId="{BBA1C283-4D0C-426C-9D1B-C6CF6E8ACC12}" destId="{E4A79656-8C66-4DE1-A0D9-CFD268580CE7}" srcOrd="3" destOrd="0" presId="urn:microsoft.com/office/officeart/2008/layout/AccentedPicture"/>
    <dgm:cxn modelId="{4DEB765E-883D-4EA3-A7A8-6AB24BF6BF5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SLAVÍK OBECNÝ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6306" custScaleY="27344" custLinFactNeighborX="-1501" custLinFactNeighborY="389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B6F1243A-AF03-4713-BFF4-627EBF603BB7}" type="presOf" srcId="{EFB28907-4F77-43C7-82C2-C688B7BA9E37}" destId="{171D11C6-0798-4992-A4F5-03EC67EDBCAC}" srcOrd="0" destOrd="0" presId="urn:microsoft.com/office/officeart/2008/layout/AccentedPicture"/>
    <dgm:cxn modelId="{61916EDC-1F2B-4159-B9B6-84B7740593C9}" type="presOf" srcId="{3546038B-61BE-47E5-B89D-38F1CA2ECAE9}" destId="{BBA1C283-4D0C-426C-9D1B-C6CF6E8ACC12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432C2348-1019-4584-AFCE-B24EC0E62E6C}" type="presOf" srcId="{9E9344A0-92AB-41D3-BBD1-247927FC9E36}" destId="{28B6802D-5A6A-4BFB-BB22-9ED33FD3CF27}" srcOrd="0" destOrd="0" presId="urn:microsoft.com/office/officeart/2008/layout/AccentedPicture"/>
    <dgm:cxn modelId="{27861E01-4E6A-4E66-ADAB-CD06240BAF31}" type="presOf" srcId="{EEF66B63-FA45-4763-B798-CB821FE8DB92}" destId="{5DFF61AA-6786-42DE-A69B-6EFABE01F886}" srcOrd="0" destOrd="0" presId="urn:microsoft.com/office/officeart/2008/layout/AccentedPicture"/>
    <dgm:cxn modelId="{E95F1D78-ADB9-4679-A5CE-68A874F9390B}" type="presOf" srcId="{37CA6965-3992-4E46-93C4-3AD1AA07CD09}" destId="{FB726470-6CFB-4526-8374-641B5A9C523B}" srcOrd="0" destOrd="0" presId="urn:microsoft.com/office/officeart/2008/layout/AccentedPicture"/>
    <dgm:cxn modelId="{04AF4C98-253E-420F-8E79-BB8AAC385372}" type="presParOf" srcId="{BBA1C283-4D0C-426C-9D1B-C6CF6E8ACC12}" destId="{171D11C6-0798-4992-A4F5-03EC67EDBCAC}" srcOrd="0" destOrd="0" presId="urn:microsoft.com/office/officeart/2008/layout/AccentedPicture"/>
    <dgm:cxn modelId="{529EB9F3-FF03-4F66-A468-85E2A02E68DE}" type="presParOf" srcId="{BBA1C283-4D0C-426C-9D1B-C6CF6E8ACC12}" destId="{FB726470-6CFB-4526-8374-641B5A9C523B}" srcOrd="1" destOrd="0" presId="urn:microsoft.com/office/officeart/2008/layout/AccentedPicture"/>
    <dgm:cxn modelId="{E80C0E52-057C-4D1F-97D9-E2A9605F3124}" type="presParOf" srcId="{BBA1C283-4D0C-426C-9D1B-C6CF6E8ACC12}" destId="{621C7B09-CEE4-4058-8BF6-E1F3CB5E8BCF}" srcOrd="2" destOrd="0" presId="urn:microsoft.com/office/officeart/2008/layout/AccentedPicture"/>
    <dgm:cxn modelId="{551E7DE1-0D38-41FB-BDB4-98CA2ECB52EA}" type="presParOf" srcId="{621C7B09-CEE4-4058-8BF6-E1F3CB5E8BCF}" destId="{793184EC-C7D1-455C-BEB1-BED5CF5C2EEC}" srcOrd="0" destOrd="0" presId="urn:microsoft.com/office/officeart/2008/layout/AccentedPicture"/>
    <dgm:cxn modelId="{C3E93C36-1CFC-4EED-AB3D-E6231E7EC9BB}" type="presParOf" srcId="{793184EC-C7D1-455C-BEB1-BED5CF5C2EEC}" destId="{462B7959-E480-41A7-8029-76C32CE63E3B}" srcOrd="0" destOrd="0" presId="urn:microsoft.com/office/officeart/2008/layout/AccentedPicture"/>
    <dgm:cxn modelId="{CFE7C543-4571-483B-983D-6CED0FA10CF4}" type="presParOf" srcId="{793184EC-C7D1-455C-BEB1-BED5CF5C2EEC}" destId="{ED840305-020F-4D22-A1C2-1F40AE9DA522}" srcOrd="1" destOrd="0" presId="urn:microsoft.com/office/officeart/2008/layout/AccentedPicture"/>
    <dgm:cxn modelId="{3D95DEDD-FDC2-4F9A-98E4-821AAE420664}" type="presParOf" srcId="{793184EC-C7D1-455C-BEB1-BED5CF5C2EEC}" destId="{439354DB-6FDC-49D7-B923-C53A28199C45}" srcOrd="2" destOrd="0" presId="urn:microsoft.com/office/officeart/2008/layout/AccentedPicture"/>
    <dgm:cxn modelId="{ACE133AB-ECB9-4BCE-A596-D68CCBD7778D}" type="presParOf" srcId="{439354DB-6FDC-49D7-B923-C53A28199C45}" destId="{28B6802D-5A6A-4BFB-BB22-9ED33FD3CF27}" srcOrd="0" destOrd="0" presId="urn:microsoft.com/office/officeart/2008/layout/AccentedPicture"/>
    <dgm:cxn modelId="{2360DA54-00A3-4059-853A-59FC176CE33A}" type="presParOf" srcId="{621C7B09-CEE4-4058-8BF6-E1F3CB5E8BCF}" destId="{CF89960A-5415-4745-B51B-CCDDB1EEB35B}" srcOrd="1" destOrd="0" presId="urn:microsoft.com/office/officeart/2008/layout/AccentedPicture"/>
    <dgm:cxn modelId="{85EA3217-31D4-477D-B32A-A6E8D530BEE6}" type="presParOf" srcId="{621C7B09-CEE4-4058-8BF6-E1F3CB5E8BCF}" destId="{1B0227D9-2DD4-404C-BB75-F13948D5336F}" srcOrd="2" destOrd="0" presId="urn:microsoft.com/office/officeart/2008/layout/AccentedPicture"/>
    <dgm:cxn modelId="{264926CE-934F-47F9-A0A0-49A6EECCF476}" type="presParOf" srcId="{1B0227D9-2DD4-404C-BB75-F13948D5336F}" destId="{7901E714-3381-407E-A0B6-29DE1A8C490B}" srcOrd="0" destOrd="0" presId="urn:microsoft.com/office/officeart/2008/layout/AccentedPicture"/>
    <dgm:cxn modelId="{168F2281-38DE-478F-971B-8157B48B67C4}" type="presParOf" srcId="{1B0227D9-2DD4-404C-BB75-F13948D5336F}" destId="{0C156F61-6358-4612-8D81-C43764093108}" srcOrd="1" destOrd="0" presId="urn:microsoft.com/office/officeart/2008/layout/AccentedPicture"/>
    <dgm:cxn modelId="{2C6EF540-262E-4B79-8677-96835F97CBC3}" type="presParOf" srcId="{1B0227D9-2DD4-404C-BB75-F13948D5336F}" destId="{CE32EF07-AB37-4F43-8868-0E33DD69F561}" srcOrd="2" destOrd="0" presId="urn:microsoft.com/office/officeart/2008/layout/AccentedPicture"/>
    <dgm:cxn modelId="{85977D97-75B4-4E39-8766-A7B2924962AD}" type="presParOf" srcId="{CE32EF07-AB37-4F43-8868-0E33DD69F561}" destId="{5DFF61AA-6786-42DE-A69B-6EFABE01F886}" srcOrd="0" destOrd="0" presId="urn:microsoft.com/office/officeart/2008/layout/AccentedPicture"/>
    <dgm:cxn modelId="{3DC49065-1C14-4EC3-BF56-440892F48D2E}" type="presParOf" srcId="{BBA1C283-4D0C-426C-9D1B-C6CF6E8ACC12}" destId="{E4A79656-8C66-4DE1-A0D9-CFD268580CE7}" srcOrd="3" destOrd="0" presId="urn:microsoft.com/office/officeart/2008/layout/AccentedPicture"/>
    <dgm:cxn modelId="{44DCBB4E-9C34-48D0-8366-DF6B9B9E5D45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SÝKORA MODŘINKA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40475" custScaleY="37631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1DE9E90F-25D7-4338-9843-28D4D32632BB}" type="presOf" srcId="{3546038B-61BE-47E5-B89D-38F1CA2ECAE9}" destId="{BBA1C283-4D0C-426C-9D1B-C6CF6E8ACC12}" srcOrd="0" destOrd="0" presId="urn:microsoft.com/office/officeart/2008/layout/AccentedPicture"/>
    <dgm:cxn modelId="{31356D30-A981-486C-A010-674F8A7E117E}" type="presOf" srcId="{EEF66B63-FA45-4763-B798-CB821FE8DB92}" destId="{5DFF61AA-6786-42DE-A69B-6EFABE01F886}" srcOrd="0" destOrd="0" presId="urn:microsoft.com/office/officeart/2008/layout/AccentedPicture"/>
    <dgm:cxn modelId="{4B298A69-8C7E-40DC-893A-104D7B34B55D}" type="presOf" srcId="{37CA6965-3992-4E46-93C4-3AD1AA07CD09}" destId="{FB726470-6CFB-4526-8374-641B5A9C523B}" srcOrd="0" destOrd="0" presId="urn:microsoft.com/office/officeart/2008/layout/AccentedPicture"/>
    <dgm:cxn modelId="{D8DB3D43-6DC2-4554-BCC7-527F3DF42DD9}" type="presOf" srcId="{9E9344A0-92AB-41D3-BBD1-247927FC9E36}" destId="{28B6802D-5A6A-4BFB-BB22-9ED33FD3CF27}" srcOrd="0" destOrd="0" presId="urn:microsoft.com/office/officeart/2008/layout/AccentedPicture"/>
    <dgm:cxn modelId="{41D3A62F-3D64-4810-AB2A-566F0EF6E02A}" type="presOf" srcId="{EFB28907-4F77-43C7-82C2-C688B7BA9E37}" destId="{171D11C6-0798-4992-A4F5-03EC67EDBCAC}" srcOrd="0" destOrd="0" presId="urn:microsoft.com/office/officeart/2008/layout/AccentedPicture"/>
    <dgm:cxn modelId="{E66FF972-C38E-4CC5-8C1F-5FCF7FC5B990}" type="presParOf" srcId="{BBA1C283-4D0C-426C-9D1B-C6CF6E8ACC12}" destId="{171D11C6-0798-4992-A4F5-03EC67EDBCAC}" srcOrd="0" destOrd="0" presId="urn:microsoft.com/office/officeart/2008/layout/AccentedPicture"/>
    <dgm:cxn modelId="{DA9E3BFE-05A1-4030-BB83-087FED8DFC35}" type="presParOf" srcId="{BBA1C283-4D0C-426C-9D1B-C6CF6E8ACC12}" destId="{FB726470-6CFB-4526-8374-641B5A9C523B}" srcOrd="1" destOrd="0" presId="urn:microsoft.com/office/officeart/2008/layout/AccentedPicture"/>
    <dgm:cxn modelId="{1E27870E-BCDC-4E55-A0D1-B3DE2E4779E0}" type="presParOf" srcId="{BBA1C283-4D0C-426C-9D1B-C6CF6E8ACC12}" destId="{621C7B09-CEE4-4058-8BF6-E1F3CB5E8BCF}" srcOrd="2" destOrd="0" presId="urn:microsoft.com/office/officeart/2008/layout/AccentedPicture"/>
    <dgm:cxn modelId="{5829D31F-0DBA-4D3B-8A05-DCEE38D9E4ED}" type="presParOf" srcId="{621C7B09-CEE4-4058-8BF6-E1F3CB5E8BCF}" destId="{793184EC-C7D1-455C-BEB1-BED5CF5C2EEC}" srcOrd="0" destOrd="0" presId="urn:microsoft.com/office/officeart/2008/layout/AccentedPicture"/>
    <dgm:cxn modelId="{1E4B19FC-476C-4022-8D0E-DAE8EF58A1B0}" type="presParOf" srcId="{793184EC-C7D1-455C-BEB1-BED5CF5C2EEC}" destId="{462B7959-E480-41A7-8029-76C32CE63E3B}" srcOrd="0" destOrd="0" presId="urn:microsoft.com/office/officeart/2008/layout/AccentedPicture"/>
    <dgm:cxn modelId="{D7773960-A61C-4801-A085-ED4FBA179056}" type="presParOf" srcId="{793184EC-C7D1-455C-BEB1-BED5CF5C2EEC}" destId="{ED840305-020F-4D22-A1C2-1F40AE9DA522}" srcOrd="1" destOrd="0" presId="urn:microsoft.com/office/officeart/2008/layout/AccentedPicture"/>
    <dgm:cxn modelId="{3C674D66-7F2D-40D0-B517-D3933AB32E44}" type="presParOf" srcId="{793184EC-C7D1-455C-BEB1-BED5CF5C2EEC}" destId="{439354DB-6FDC-49D7-B923-C53A28199C45}" srcOrd="2" destOrd="0" presId="urn:microsoft.com/office/officeart/2008/layout/AccentedPicture"/>
    <dgm:cxn modelId="{D1BEFF2B-6F16-4D60-ABB7-5CF21E57080D}" type="presParOf" srcId="{439354DB-6FDC-49D7-B923-C53A28199C45}" destId="{28B6802D-5A6A-4BFB-BB22-9ED33FD3CF27}" srcOrd="0" destOrd="0" presId="urn:microsoft.com/office/officeart/2008/layout/AccentedPicture"/>
    <dgm:cxn modelId="{58561711-E14D-43B3-82DA-47314A2DE49E}" type="presParOf" srcId="{621C7B09-CEE4-4058-8BF6-E1F3CB5E8BCF}" destId="{CF89960A-5415-4745-B51B-CCDDB1EEB35B}" srcOrd="1" destOrd="0" presId="urn:microsoft.com/office/officeart/2008/layout/AccentedPicture"/>
    <dgm:cxn modelId="{AED48022-4362-4BA2-8D87-B19C2FB9DDF0}" type="presParOf" srcId="{621C7B09-CEE4-4058-8BF6-E1F3CB5E8BCF}" destId="{1B0227D9-2DD4-404C-BB75-F13948D5336F}" srcOrd="2" destOrd="0" presId="urn:microsoft.com/office/officeart/2008/layout/AccentedPicture"/>
    <dgm:cxn modelId="{3E9E2284-884B-4259-97A2-0629A9EB0CD2}" type="presParOf" srcId="{1B0227D9-2DD4-404C-BB75-F13948D5336F}" destId="{7901E714-3381-407E-A0B6-29DE1A8C490B}" srcOrd="0" destOrd="0" presId="urn:microsoft.com/office/officeart/2008/layout/AccentedPicture"/>
    <dgm:cxn modelId="{E52EBFB6-74C3-44C1-A894-88A7341D9007}" type="presParOf" srcId="{1B0227D9-2DD4-404C-BB75-F13948D5336F}" destId="{0C156F61-6358-4612-8D81-C43764093108}" srcOrd="1" destOrd="0" presId="urn:microsoft.com/office/officeart/2008/layout/AccentedPicture"/>
    <dgm:cxn modelId="{537563E7-548C-46EB-A8FF-81F34B5F312B}" type="presParOf" srcId="{1B0227D9-2DD4-404C-BB75-F13948D5336F}" destId="{CE32EF07-AB37-4F43-8868-0E33DD69F561}" srcOrd="2" destOrd="0" presId="urn:microsoft.com/office/officeart/2008/layout/AccentedPicture"/>
    <dgm:cxn modelId="{E7E6C9A7-C7D5-4BDB-800D-146684637EDD}" type="presParOf" srcId="{CE32EF07-AB37-4F43-8868-0E33DD69F561}" destId="{5DFF61AA-6786-42DE-A69B-6EFABE01F886}" srcOrd="0" destOrd="0" presId="urn:microsoft.com/office/officeart/2008/layout/AccentedPicture"/>
    <dgm:cxn modelId="{15ADD542-FB5E-4DC2-B02A-762DDAC2751D}" type="presParOf" srcId="{BBA1C283-4D0C-426C-9D1B-C6CF6E8ACC12}" destId="{E4A79656-8C66-4DE1-A0D9-CFD268580CE7}" srcOrd="3" destOrd="0" presId="urn:microsoft.com/office/officeart/2008/layout/AccentedPicture"/>
    <dgm:cxn modelId="{6EEBCB51-2718-4962-B5D1-2E0EE8CF50D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SÝKORA BABKA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4000" r="-64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40475" custScaleY="37631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E8A49EB9-29DD-47FD-8B1A-4B358A0B0DA3}" type="presOf" srcId="{37CA6965-3992-4E46-93C4-3AD1AA07CD09}" destId="{FB726470-6CFB-4526-8374-641B5A9C523B}" srcOrd="0" destOrd="0" presId="urn:microsoft.com/office/officeart/2008/layout/AccentedPicture"/>
    <dgm:cxn modelId="{DF558C5F-6FE7-4BE9-9B3C-40D879204873}" type="presOf" srcId="{3546038B-61BE-47E5-B89D-38F1CA2ECAE9}" destId="{BBA1C283-4D0C-426C-9D1B-C6CF6E8ACC12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2F990C63-47FB-421D-8581-E8C8EF48AB86}" type="presOf" srcId="{EFB28907-4F77-43C7-82C2-C688B7BA9E37}" destId="{171D11C6-0798-4992-A4F5-03EC67EDBCAC}" srcOrd="0" destOrd="0" presId="urn:microsoft.com/office/officeart/2008/layout/AccentedPicture"/>
    <dgm:cxn modelId="{F7D6A057-3CF6-44DD-B14B-5B9165DBB5E2}" type="presOf" srcId="{9E9344A0-92AB-41D3-BBD1-247927FC9E36}" destId="{28B6802D-5A6A-4BFB-BB22-9ED33FD3CF27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0C9AF6D9-5C75-408A-914E-22CD71147FFA}" type="presOf" srcId="{EEF66B63-FA45-4763-B798-CB821FE8DB92}" destId="{5DFF61AA-6786-42DE-A69B-6EFABE01F886}" srcOrd="0" destOrd="0" presId="urn:microsoft.com/office/officeart/2008/layout/AccentedPicture"/>
    <dgm:cxn modelId="{B99F56E3-55E5-4AE4-8D8F-2E7FA45B4C66}" type="presParOf" srcId="{BBA1C283-4D0C-426C-9D1B-C6CF6E8ACC12}" destId="{171D11C6-0798-4992-A4F5-03EC67EDBCAC}" srcOrd="0" destOrd="0" presId="urn:microsoft.com/office/officeart/2008/layout/AccentedPicture"/>
    <dgm:cxn modelId="{3A03B4B2-1A6C-446B-82AC-549DC185E5E4}" type="presParOf" srcId="{BBA1C283-4D0C-426C-9D1B-C6CF6E8ACC12}" destId="{FB726470-6CFB-4526-8374-641B5A9C523B}" srcOrd="1" destOrd="0" presId="urn:microsoft.com/office/officeart/2008/layout/AccentedPicture"/>
    <dgm:cxn modelId="{F02BD5C9-F304-4274-B289-8E981C275F4C}" type="presParOf" srcId="{BBA1C283-4D0C-426C-9D1B-C6CF6E8ACC12}" destId="{621C7B09-CEE4-4058-8BF6-E1F3CB5E8BCF}" srcOrd="2" destOrd="0" presId="urn:microsoft.com/office/officeart/2008/layout/AccentedPicture"/>
    <dgm:cxn modelId="{D2FD8DA1-D7DB-49F6-9E7A-9C8828C03608}" type="presParOf" srcId="{621C7B09-CEE4-4058-8BF6-E1F3CB5E8BCF}" destId="{793184EC-C7D1-455C-BEB1-BED5CF5C2EEC}" srcOrd="0" destOrd="0" presId="urn:microsoft.com/office/officeart/2008/layout/AccentedPicture"/>
    <dgm:cxn modelId="{848F5155-AB58-48FD-82C9-1C60DCC54BB9}" type="presParOf" srcId="{793184EC-C7D1-455C-BEB1-BED5CF5C2EEC}" destId="{462B7959-E480-41A7-8029-76C32CE63E3B}" srcOrd="0" destOrd="0" presId="urn:microsoft.com/office/officeart/2008/layout/AccentedPicture"/>
    <dgm:cxn modelId="{0C4DD6DD-0C82-45DA-BE74-A529DBEE3A88}" type="presParOf" srcId="{793184EC-C7D1-455C-BEB1-BED5CF5C2EEC}" destId="{ED840305-020F-4D22-A1C2-1F40AE9DA522}" srcOrd="1" destOrd="0" presId="urn:microsoft.com/office/officeart/2008/layout/AccentedPicture"/>
    <dgm:cxn modelId="{ADC5BC5B-FDDD-4A3C-8582-60F95AE8AC88}" type="presParOf" srcId="{793184EC-C7D1-455C-BEB1-BED5CF5C2EEC}" destId="{439354DB-6FDC-49D7-B923-C53A28199C45}" srcOrd="2" destOrd="0" presId="urn:microsoft.com/office/officeart/2008/layout/AccentedPicture"/>
    <dgm:cxn modelId="{88F36615-E8E9-49BE-87F7-2DF0401C32B2}" type="presParOf" srcId="{439354DB-6FDC-49D7-B923-C53A28199C45}" destId="{28B6802D-5A6A-4BFB-BB22-9ED33FD3CF27}" srcOrd="0" destOrd="0" presId="urn:microsoft.com/office/officeart/2008/layout/AccentedPicture"/>
    <dgm:cxn modelId="{42CABA59-8E2B-4806-802A-4BBBA7455218}" type="presParOf" srcId="{621C7B09-CEE4-4058-8BF6-E1F3CB5E8BCF}" destId="{CF89960A-5415-4745-B51B-CCDDB1EEB35B}" srcOrd="1" destOrd="0" presId="urn:microsoft.com/office/officeart/2008/layout/AccentedPicture"/>
    <dgm:cxn modelId="{FC7F78B2-2B11-42E5-8704-E0AC65564973}" type="presParOf" srcId="{621C7B09-CEE4-4058-8BF6-E1F3CB5E8BCF}" destId="{1B0227D9-2DD4-404C-BB75-F13948D5336F}" srcOrd="2" destOrd="0" presId="urn:microsoft.com/office/officeart/2008/layout/AccentedPicture"/>
    <dgm:cxn modelId="{18D7199A-7DE6-45F1-BE0C-31BBBD8180A6}" type="presParOf" srcId="{1B0227D9-2DD4-404C-BB75-F13948D5336F}" destId="{7901E714-3381-407E-A0B6-29DE1A8C490B}" srcOrd="0" destOrd="0" presId="urn:microsoft.com/office/officeart/2008/layout/AccentedPicture"/>
    <dgm:cxn modelId="{8AA78968-CB7C-40DA-97F6-CB6A66BB0FCB}" type="presParOf" srcId="{1B0227D9-2DD4-404C-BB75-F13948D5336F}" destId="{0C156F61-6358-4612-8D81-C43764093108}" srcOrd="1" destOrd="0" presId="urn:microsoft.com/office/officeart/2008/layout/AccentedPicture"/>
    <dgm:cxn modelId="{E940C771-EB8F-48C8-9669-F69766884CF5}" type="presParOf" srcId="{1B0227D9-2DD4-404C-BB75-F13948D5336F}" destId="{CE32EF07-AB37-4F43-8868-0E33DD69F561}" srcOrd="2" destOrd="0" presId="urn:microsoft.com/office/officeart/2008/layout/AccentedPicture"/>
    <dgm:cxn modelId="{CDCBA135-8134-4E04-9D1B-BA69954E9BB6}" type="presParOf" srcId="{CE32EF07-AB37-4F43-8868-0E33DD69F561}" destId="{5DFF61AA-6786-42DE-A69B-6EFABE01F886}" srcOrd="0" destOrd="0" presId="urn:microsoft.com/office/officeart/2008/layout/AccentedPicture"/>
    <dgm:cxn modelId="{753134BE-2614-4F59-B3F4-976C80F5A5DD}" type="presParOf" srcId="{BBA1C283-4D0C-426C-9D1B-C6CF6E8ACC12}" destId="{E4A79656-8C66-4DE1-A0D9-CFD268580CE7}" srcOrd="3" destOrd="0" presId="urn:microsoft.com/office/officeart/2008/layout/AccentedPicture"/>
    <dgm:cxn modelId="{59721CB0-7FE5-44C2-879A-4A897A4B7A96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STRAKAPOUD VELKÝ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2851" custScaleY="59830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3BB3BC84-AAA7-47FA-85B5-4C689C770E51}" type="presOf" srcId="{9E9344A0-92AB-41D3-BBD1-247927FC9E36}" destId="{28B6802D-5A6A-4BFB-BB22-9ED33FD3CF27}" srcOrd="0" destOrd="0" presId="urn:microsoft.com/office/officeart/2008/layout/AccentedPicture"/>
    <dgm:cxn modelId="{3E342E7F-AFF2-422B-8BAD-18FE9F31B7AD}" type="presOf" srcId="{3546038B-61BE-47E5-B89D-38F1CA2ECAE9}" destId="{BBA1C283-4D0C-426C-9D1B-C6CF6E8ACC12}" srcOrd="0" destOrd="0" presId="urn:microsoft.com/office/officeart/2008/layout/AccentedPicture"/>
    <dgm:cxn modelId="{41790E71-0E0D-4D89-94FE-84A8844441F2}" type="presOf" srcId="{EFB28907-4F77-43C7-82C2-C688B7BA9E37}" destId="{171D11C6-0798-4992-A4F5-03EC67EDBCAC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14DF2B0A-2EB7-46CF-9056-158132B97870}" type="presOf" srcId="{EEF66B63-FA45-4763-B798-CB821FE8DB92}" destId="{5DFF61AA-6786-42DE-A69B-6EFABE01F886}" srcOrd="0" destOrd="0" presId="urn:microsoft.com/office/officeart/2008/layout/AccentedPicture"/>
    <dgm:cxn modelId="{4E51DD23-DA67-4957-B8A8-244EB195D6FE}" type="presOf" srcId="{37CA6965-3992-4E46-93C4-3AD1AA07CD09}" destId="{FB726470-6CFB-4526-8374-641B5A9C523B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10C4C91D-E5F2-44A8-8E88-BD9679AC83A2}" type="presParOf" srcId="{BBA1C283-4D0C-426C-9D1B-C6CF6E8ACC12}" destId="{171D11C6-0798-4992-A4F5-03EC67EDBCAC}" srcOrd="0" destOrd="0" presId="urn:microsoft.com/office/officeart/2008/layout/AccentedPicture"/>
    <dgm:cxn modelId="{578CBD20-6A4F-4D79-9713-9D256A128040}" type="presParOf" srcId="{BBA1C283-4D0C-426C-9D1B-C6CF6E8ACC12}" destId="{FB726470-6CFB-4526-8374-641B5A9C523B}" srcOrd="1" destOrd="0" presId="urn:microsoft.com/office/officeart/2008/layout/AccentedPicture"/>
    <dgm:cxn modelId="{441AAC76-B114-4133-AD29-3BD00F7A6767}" type="presParOf" srcId="{BBA1C283-4D0C-426C-9D1B-C6CF6E8ACC12}" destId="{621C7B09-CEE4-4058-8BF6-E1F3CB5E8BCF}" srcOrd="2" destOrd="0" presId="urn:microsoft.com/office/officeart/2008/layout/AccentedPicture"/>
    <dgm:cxn modelId="{D303CBEB-D9D4-4164-BBA8-06348A3E2FD0}" type="presParOf" srcId="{621C7B09-CEE4-4058-8BF6-E1F3CB5E8BCF}" destId="{793184EC-C7D1-455C-BEB1-BED5CF5C2EEC}" srcOrd="0" destOrd="0" presId="urn:microsoft.com/office/officeart/2008/layout/AccentedPicture"/>
    <dgm:cxn modelId="{EA28A463-C14A-47DF-905C-82FDF7BF6433}" type="presParOf" srcId="{793184EC-C7D1-455C-BEB1-BED5CF5C2EEC}" destId="{462B7959-E480-41A7-8029-76C32CE63E3B}" srcOrd="0" destOrd="0" presId="urn:microsoft.com/office/officeart/2008/layout/AccentedPicture"/>
    <dgm:cxn modelId="{CD4A0621-873A-4741-99E5-E984433222C3}" type="presParOf" srcId="{793184EC-C7D1-455C-BEB1-BED5CF5C2EEC}" destId="{ED840305-020F-4D22-A1C2-1F40AE9DA522}" srcOrd="1" destOrd="0" presId="urn:microsoft.com/office/officeart/2008/layout/AccentedPicture"/>
    <dgm:cxn modelId="{E99888A7-6945-45E3-A07F-0405D3699FE2}" type="presParOf" srcId="{793184EC-C7D1-455C-BEB1-BED5CF5C2EEC}" destId="{439354DB-6FDC-49D7-B923-C53A28199C45}" srcOrd="2" destOrd="0" presId="urn:microsoft.com/office/officeart/2008/layout/AccentedPicture"/>
    <dgm:cxn modelId="{E09536AC-41D3-4713-A668-8E1CE135BA50}" type="presParOf" srcId="{439354DB-6FDC-49D7-B923-C53A28199C45}" destId="{28B6802D-5A6A-4BFB-BB22-9ED33FD3CF27}" srcOrd="0" destOrd="0" presId="urn:microsoft.com/office/officeart/2008/layout/AccentedPicture"/>
    <dgm:cxn modelId="{6567FCE3-B1EE-42EF-9688-E26B1A934904}" type="presParOf" srcId="{621C7B09-CEE4-4058-8BF6-E1F3CB5E8BCF}" destId="{CF89960A-5415-4745-B51B-CCDDB1EEB35B}" srcOrd="1" destOrd="0" presId="urn:microsoft.com/office/officeart/2008/layout/AccentedPicture"/>
    <dgm:cxn modelId="{D172FA75-6646-43A7-87C5-3A2459F39871}" type="presParOf" srcId="{621C7B09-CEE4-4058-8BF6-E1F3CB5E8BCF}" destId="{1B0227D9-2DD4-404C-BB75-F13948D5336F}" srcOrd="2" destOrd="0" presId="urn:microsoft.com/office/officeart/2008/layout/AccentedPicture"/>
    <dgm:cxn modelId="{DD0268E4-9182-4172-90F1-222BFB2F952F}" type="presParOf" srcId="{1B0227D9-2DD4-404C-BB75-F13948D5336F}" destId="{7901E714-3381-407E-A0B6-29DE1A8C490B}" srcOrd="0" destOrd="0" presId="urn:microsoft.com/office/officeart/2008/layout/AccentedPicture"/>
    <dgm:cxn modelId="{8CCD2B7C-4898-4229-AEE5-2E80C239B5DA}" type="presParOf" srcId="{1B0227D9-2DD4-404C-BB75-F13948D5336F}" destId="{0C156F61-6358-4612-8D81-C43764093108}" srcOrd="1" destOrd="0" presId="urn:microsoft.com/office/officeart/2008/layout/AccentedPicture"/>
    <dgm:cxn modelId="{3263C21E-D328-41F0-B30D-43E604B400C8}" type="presParOf" srcId="{1B0227D9-2DD4-404C-BB75-F13948D5336F}" destId="{CE32EF07-AB37-4F43-8868-0E33DD69F561}" srcOrd="2" destOrd="0" presId="urn:microsoft.com/office/officeart/2008/layout/AccentedPicture"/>
    <dgm:cxn modelId="{BF8884C7-74B9-4D19-9E01-CF452AF4BB53}" type="presParOf" srcId="{CE32EF07-AB37-4F43-8868-0E33DD69F561}" destId="{5DFF61AA-6786-42DE-A69B-6EFABE01F886}" srcOrd="0" destOrd="0" presId="urn:microsoft.com/office/officeart/2008/layout/AccentedPicture"/>
    <dgm:cxn modelId="{AF971675-238E-4B47-BEE4-704870C02C34}" type="presParOf" srcId="{BBA1C283-4D0C-426C-9D1B-C6CF6E8ACC12}" destId="{E4A79656-8C66-4DE1-A0D9-CFD268580CE7}" srcOrd="3" destOrd="0" presId="urn:microsoft.com/office/officeart/2008/layout/AccentedPicture"/>
    <dgm:cxn modelId="{ABA6529E-E7BB-4E19-89FB-E05859A0250D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/>
            <a:t>ZVONEK ZELENÝ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8000" r="-68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-4348" custLinFactNeighborY="427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2851" custScaleY="59830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33F92A92-5459-402E-B9BC-C437EFDCDF37}" type="presOf" srcId="{9E9344A0-92AB-41D3-BBD1-247927FC9E36}" destId="{28B6802D-5A6A-4BFB-BB22-9ED33FD3CF27}" srcOrd="0" destOrd="0" presId="urn:microsoft.com/office/officeart/2008/layout/AccentedPicture"/>
    <dgm:cxn modelId="{9A2BF737-6451-43BA-B3BC-D3AFF311ABE2}" type="presOf" srcId="{EEF66B63-FA45-4763-B798-CB821FE8DB92}" destId="{5DFF61AA-6786-42DE-A69B-6EFABE01F886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2A9B9066-80CF-427E-AFC8-D5880A656441}" type="presOf" srcId="{3546038B-61BE-47E5-B89D-38F1CA2ECAE9}" destId="{BBA1C283-4D0C-426C-9D1B-C6CF6E8ACC12}" srcOrd="0" destOrd="0" presId="urn:microsoft.com/office/officeart/2008/layout/AccentedPicture"/>
    <dgm:cxn modelId="{62AB427A-451B-4C3B-A3E9-C44344A36528}" type="presOf" srcId="{EFB28907-4F77-43C7-82C2-C688B7BA9E37}" destId="{171D11C6-0798-4992-A4F5-03EC67EDBCAC}" srcOrd="0" destOrd="0" presId="urn:microsoft.com/office/officeart/2008/layout/AccentedPicture"/>
    <dgm:cxn modelId="{6B5909F0-ACA6-41A2-869C-AD8CFB55C3EB}" type="presOf" srcId="{37CA6965-3992-4E46-93C4-3AD1AA07CD09}" destId="{FB726470-6CFB-4526-8374-641B5A9C523B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27A41B0B-DC23-40F5-9922-73547C458493}" type="presParOf" srcId="{BBA1C283-4D0C-426C-9D1B-C6CF6E8ACC12}" destId="{171D11C6-0798-4992-A4F5-03EC67EDBCAC}" srcOrd="0" destOrd="0" presId="urn:microsoft.com/office/officeart/2008/layout/AccentedPicture"/>
    <dgm:cxn modelId="{E3F4F0CB-41D8-480E-A17B-C6B708B78E51}" type="presParOf" srcId="{BBA1C283-4D0C-426C-9D1B-C6CF6E8ACC12}" destId="{FB726470-6CFB-4526-8374-641B5A9C523B}" srcOrd="1" destOrd="0" presId="urn:microsoft.com/office/officeart/2008/layout/AccentedPicture"/>
    <dgm:cxn modelId="{4F5C5723-293B-4759-9F0D-812CFB670A93}" type="presParOf" srcId="{BBA1C283-4D0C-426C-9D1B-C6CF6E8ACC12}" destId="{621C7B09-CEE4-4058-8BF6-E1F3CB5E8BCF}" srcOrd="2" destOrd="0" presId="urn:microsoft.com/office/officeart/2008/layout/AccentedPicture"/>
    <dgm:cxn modelId="{9A3CF66D-827C-4FD7-BCCA-CAF53082DBCF}" type="presParOf" srcId="{621C7B09-CEE4-4058-8BF6-E1F3CB5E8BCF}" destId="{793184EC-C7D1-455C-BEB1-BED5CF5C2EEC}" srcOrd="0" destOrd="0" presId="urn:microsoft.com/office/officeart/2008/layout/AccentedPicture"/>
    <dgm:cxn modelId="{79D5CCEC-841D-421B-A7C8-10BA1785BCED}" type="presParOf" srcId="{793184EC-C7D1-455C-BEB1-BED5CF5C2EEC}" destId="{462B7959-E480-41A7-8029-76C32CE63E3B}" srcOrd="0" destOrd="0" presId="urn:microsoft.com/office/officeart/2008/layout/AccentedPicture"/>
    <dgm:cxn modelId="{2F7F208C-CF3B-4B21-B06F-6EC19AF9429D}" type="presParOf" srcId="{793184EC-C7D1-455C-BEB1-BED5CF5C2EEC}" destId="{ED840305-020F-4D22-A1C2-1F40AE9DA522}" srcOrd="1" destOrd="0" presId="urn:microsoft.com/office/officeart/2008/layout/AccentedPicture"/>
    <dgm:cxn modelId="{10CBADA3-6D82-482F-B1B3-8F581259C8CA}" type="presParOf" srcId="{793184EC-C7D1-455C-BEB1-BED5CF5C2EEC}" destId="{439354DB-6FDC-49D7-B923-C53A28199C45}" srcOrd="2" destOrd="0" presId="urn:microsoft.com/office/officeart/2008/layout/AccentedPicture"/>
    <dgm:cxn modelId="{9C47E2C1-506F-404D-B2A4-3BA146A31FB0}" type="presParOf" srcId="{439354DB-6FDC-49D7-B923-C53A28199C45}" destId="{28B6802D-5A6A-4BFB-BB22-9ED33FD3CF27}" srcOrd="0" destOrd="0" presId="urn:microsoft.com/office/officeart/2008/layout/AccentedPicture"/>
    <dgm:cxn modelId="{768395AD-A54A-4C6B-86AF-5545B1F9DD74}" type="presParOf" srcId="{621C7B09-CEE4-4058-8BF6-E1F3CB5E8BCF}" destId="{CF89960A-5415-4745-B51B-CCDDB1EEB35B}" srcOrd="1" destOrd="0" presId="urn:microsoft.com/office/officeart/2008/layout/AccentedPicture"/>
    <dgm:cxn modelId="{FFC0EDC0-67C8-4940-A825-031BB5D73A9B}" type="presParOf" srcId="{621C7B09-CEE4-4058-8BF6-E1F3CB5E8BCF}" destId="{1B0227D9-2DD4-404C-BB75-F13948D5336F}" srcOrd="2" destOrd="0" presId="urn:microsoft.com/office/officeart/2008/layout/AccentedPicture"/>
    <dgm:cxn modelId="{D34D1B53-7E49-48DD-BDD1-D595820B0F01}" type="presParOf" srcId="{1B0227D9-2DD4-404C-BB75-F13948D5336F}" destId="{7901E714-3381-407E-A0B6-29DE1A8C490B}" srcOrd="0" destOrd="0" presId="urn:microsoft.com/office/officeart/2008/layout/AccentedPicture"/>
    <dgm:cxn modelId="{787285DC-B85E-4C65-987B-F035E7CBD719}" type="presParOf" srcId="{1B0227D9-2DD4-404C-BB75-F13948D5336F}" destId="{0C156F61-6358-4612-8D81-C43764093108}" srcOrd="1" destOrd="0" presId="urn:microsoft.com/office/officeart/2008/layout/AccentedPicture"/>
    <dgm:cxn modelId="{87E33C80-64DE-49FA-AB5E-8E81BD09AC20}" type="presParOf" srcId="{1B0227D9-2DD4-404C-BB75-F13948D5336F}" destId="{CE32EF07-AB37-4F43-8868-0E33DD69F561}" srcOrd="2" destOrd="0" presId="urn:microsoft.com/office/officeart/2008/layout/AccentedPicture"/>
    <dgm:cxn modelId="{B9A96623-A29B-4AB2-95F7-0CAEC21C996C}" type="presParOf" srcId="{CE32EF07-AB37-4F43-8868-0E33DD69F561}" destId="{5DFF61AA-6786-42DE-A69B-6EFABE01F886}" srcOrd="0" destOrd="0" presId="urn:microsoft.com/office/officeart/2008/layout/AccentedPicture"/>
    <dgm:cxn modelId="{6B96E9A3-5CE9-4705-BA4C-C760647269E3}" type="presParOf" srcId="{BBA1C283-4D0C-426C-9D1B-C6CF6E8ACC12}" destId="{E4A79656-8C66-4DE1-A0D9-CFD268580CE7}" srcOrd="3" destOrd="0" presId="urn:microsoft.com/office/officeart/2008/layout/AccentedPicture"/>
    <dgm:cxn modelId="{B5A9DE4A-A168-4CE5-836E-AFB943B6770C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pPr algn="ctr"/>
          <a:r>
            <a:rPr lang="cs-CZ" dirty="0" smtClean="0"/>
            <a:t>KOS ČERNÝ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X="14992" custLinFactNeighborX="100000" custLinFactNeighborY="-347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6306" custScaleY="31134" custLinFactNeighborX="24330" custLinFactNeighborY="40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792148DA-CAA3-4944-96AA-387E49C7F03D}" type="presOf" srcId="{3546038B-61BE-47E5-B89D-38F1CA2ECAE9}" destId="{BBA1C283-4D0C-426C-9D1B-C6CF6E8ACC12}" srcOrd="0" destOrd="0" presId="urn:microsoft.com/office/officeart/2008/layout/AccentedPicture"/>
    <dgm:cxn modelId="{E8BA29E0-495B-4F4C-8698-A69EB51D722B}" type="presOf" srcId="{9E9344A0-92AB-41D3-BBD1-247927FC9E36}" destId="{28B6802D-5A6A-4BFB-BB22-9ED33FD3CF27}" srcOrd="0" destOrd="0" presId="urn:microsoft.com/office/officeart/2008/layout/AccentedPicture"/>
    <dgm:cxn modelId="{27BA72CF-59AE-4813-9C1C-F5284F8FF20C}" type="presOf" srcId="{EEF66B63-FA45-4763-B798-CB821FE8DB92}" destId="{5DFF61AA-6786-42DE-A69B-6EFABE01F886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473C1085-144B-4D4F-B7E6-D5DF09B55F6E}" type="presOf" srcId="{37CA6965-3992-4E46-93C4-3AD1AA07CD09}" destId="{FB726470-6CFB-4526-8374-641B5A9C523B}" srcOrd="0" destOrd="0" presId="urn:microsoft.com/office/officeart/2008/layout/AccentedPicture"/>
    <dgm:cxn modelId="{07B3DA49-CAC1-4A50-B27E-367FF02B535A}" type="presOf" srcId="{EFB28907-4F77-43C7-82C2-C688B7BA9E37}" destId="{171D11C6-0798-4992-A4F5-03EC67EDBCAC}" srcOrd="0" destOrd="0" presId="urn:microsoft.com/office/officeart/2008/layout/AccentedPicture"/>
    <dgm:cxn modelId="{097E05FF-5685-4231-9FE8-EDD819D168ED}" type="presParOf" srcId="{BBA1C283-4D0C-426C-9D1B-C6CF6E8ACC12}" destId="{171D11C6-0798-4992-A4F5-03EC67EDBCAC}" srcOrd="0" destOrd="0" presId="urn:microsoft.com/office/officeart/2008/layout/AccentedPicture"/>
    <dgm:cxn modelId="{C1DA3F8F-4DDE-46DF-B2DB-49A322FA3C46}" type="presParOf" srcId="{BBA1C283-4D0C-426C-9D1B-C6CF6E8ACC12}" destId="{FB726470-6CFB-4526-8374-641B5A9C523B}" srcOrd="1" destOrd="0" presId="urn:microsoft.com/office/officeart/2008/layout/AccentedPicture"/>
    <dgm:cxn modelId="{B9C2E6F5-77C0-4783-B454-710B114F32A5}" type="presParOf" srcId="{BBA1C283-4D0C-426C-9D1B-C6CF6E8ACC12}" destId="{621C7B09-CEE4-4058-8BF6-E1F3CB5E8BCF}" srcOrd="2" destOrd="0" presId="urn:microsoft.com/office/officeart/2008/layout/AccentedPicture"/>
    <dgm:cxn modelId="{ABBF1BFB-3224-4C0D-A4C3-36A190F95CFD}" type="presParOf" srcId="{621C7B09-CEE4-4058-8BF6-E1F3CB5E8BCF}" destId="{793184EC-C7D1-455C-BEB1-BED5CF5C2EEC}" srcOrd="0" destOrd="0" presId="urn:microsoft.com/office/officeart/2008/layout/AccentedPicture"/>
    <dgm:cxn modelId="{CE3A4EDA-0E9D-44E8-B8FA-A9292F73D136}" type="presParOf" srcId="{793184EC-C7D1-455C-BEB1-BED5CF5C2EEC}" destId="{462B7959-E480-41A7-8029-76C32CE63E3B}" srcOrd="0" destOrd="0" presId="urn:microsoft.com/office/officeart/2008/layout/AccentedPicture"/>
    <dgm:cxn modelId="{6F3D37AD-23EC-45CB-B187-4F75E7110084}" type="presParOf" srcId="{793184EC-C7D1-455C-BEB1-BED5CF5C2EEC}" destId="{ED840305-020F-4D22-A1C2-1F40AE9DA522}" srcOrd="1" destOrd="0" presId="urn:microsoft.com/office/officeart/2008/layout/AccentedPicture"/>
    <dgm:cxn modelId="{F3B259F0-E629-4D15-9BEB-D38DE460EB85}" type="presParOf" srcId="{793184EC-C7D1-455C-BEB1-BED5CF5C2EEC}" destId="{439354DB-6FDC-49D7-B923-C53A28199C45}" srcOrd="2" destOrd="0" presId="urn:microsoft.com/office/officeart/2008/layout/AccentedPicture"/>
    <dgm:cxn modelId="{1CEBAD8E-4342-4653-B100-A2351D2235F1}" type="presParOf" srcId="{439354DB-6FDC-49D7-B923-C53A28199C45}" destId="{28B6802D-5A6A-4BFB-BB22-9ED33FD3CF27}" srcOrd="0" destOrd="0" presId="urn:microsoft.com/office/officeart/2008/layout/AccentedPicture"/>
    <dgm:cxn modelId="{ACAE7043-4A58-4F2F-94BD-0B34A57803BA}" type="presParOf" srcId="{621C7B09-CEE4-4058-8BF6-E1F3CB5E8BCF}" destId="{CF89960A-5415-4745-B51B-CCDDB1EEB35B}" srcOrd="1" destOrd="0" presId="urn:microsoft.com/office/officeart/2008/layout/AccentedPicture"/>
    <dgm:cxn modelId="{93BD752B-931C-490E-9408-E1B3CF61F9D6}" type="presParOf" srcId="{621C7B09-CEE4-4058-8BF6-E1F3CB5E8BCF}" destId="{1B0227D9-2DD4-404C-BB75-F13948D5336F}" srcOrd="2" destOrd="0" presId="urn:microsoft.com/office/officeart/2008/layout/AccentedPicture"/>
    <dgm:cxn modelId="{A88D01E4-5FE2-4862-98FA-701507BFAD85}" type="presParOf" srcId="{1B0227D9-2DD4-404C-BB75-F13948D5336F}" destId="{7901E714-3381-407E-A0B6-29DE1A8C490B}" srcOrd="0" destOrd="0" presId="urn:microsoft.com/office/officeart/2008/layout/AccentedPicture"/>
    <dgm:cxn modelId="{D322E80B-6F37-49C8-B4E7-C181680A6E64}" type="presParOf" srcId="{1B0227D9-2DD4-404C-BB75-F13948D5336F}" destId="{0C156F61-6358-4612-8D81-C43764093108}" srcOrd="1" destOrd="0" presId="urn:microsoft.com/office/officeart/2008/layout/AccentedPicture"/>
    <dgm:cxn modelId="{AFBA4061-53E5-4685-8306-77EA35C40DBD}" type="presParOf" srcId="{1B0227D9-2DD4-404C-BB75-F13948D5336F}" destId="{CE32EF07-AB37-4F43-8868-0E33DD69F561}" srcOrd="2" destOrd="0" presId="urn:microsoft.com/office/officeart/2008/layout/AccentedPicture"/>
    <dgm:cxn modelId="{F01CBF92-2844-4F7F-A3CE-8CB9802DAD9D}" type="presParOf" srcId="{CE32EF07-AB37-4F43-8868-0E33DD69F561}" destId="{5DFF61AA-6786-42DE-A69B-6EFABE01F886}" srcOrd="0" destOrd="0" presId="urn:microsoft.com/office/officeart/2008/layout/AccentedPicture"/>
    <dgm:cxn modelId="{EE0DEDE9-E86A-4010-B82F-EEEFB3895B67}" type="presParOf" srcId="{BBA1C283-4D0C-426C-9D1B-C6CF6E8ACC12}" destId="{E4A79656-8C66-4DE1-A0D9-CFD268580CE7}" srcOrd="3" destOrd="0" presId="urn:microsoft.com/office/officeart/2008/layout/AccentedPicture"/>
    <dgm:cxn modelId="{87A0775B-E23E-4163-B7C1-7B855F06E58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pPr algn="ctr"/>
          <a:r>
            <a:rPr lang="cs-CZ" b="0" dirty="0" smtClean="0">
              <a:solidFill>
                <a:schemeClr val="tx1"/>
              </a:solidFill>
            </a:rPr>
            <a:t>BAŽANT</a:t>
          </a:r>
          <a:r>
            <a:rPr lang="cs-CZ" dirty="0" smtClean="0">
              <a:solidFill>
                <a:schemeClr val="tx1"/>
              </a:solidFill>
            </a:rPr>
            <a:t> </a:t>
          </a:r>
          <a:r>
            <a:rPr lang="cs-CZ" b="0" dirty="0" smtClean="0">
              <a:solidFill>
                <a:schemeClr val="tx1"/>
              </a:solidFill>
            </a:rPr>
            <a:t>OBECNÝ</a:t>
          </a:r>
          <a:endParaRPr lang="cs-CZ" b="0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15542" custLinFactNeighborY="-375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2851" custScaleY="59830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145BBBD7-DE08-4608-BEAF-BBBF5BEC6514}" type="presOf" srcId="{EEF66B63-FA45-4763-B798-CB821FE8DB92}" destId="{5DFF61AA-6786-42DE-A69B-6EFABE01F886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CB918EE6-5506-418A-99A7-D87E742660BC}" type="presOf" srcId="{37CA6965-3992-4E46-93C4-3AD1AA07CD09}" destId="{FB726470-6CFB-4526-8374-641B5A9C523B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8D321FCD-BBC8-40CB-B54C-582E572EC95D}" type="presOf" srcId="{9E9344A0-92AB-41D3-BBD1-247927FC9E36}" destId="{28B6802D-5A6A-4BFB-BB22-9ED33FD3CF27}" srcOrd="0" destOrd="0" presId="urn:microsoft.com/office/officeart/2008/layout/AccentedPicture"/>
    <dgm:cxn modelId="{C37DBE90-F3C2-4EA5-89F9-45B4454A80A2}" type="presOf" srcId="{EFB28907-4F77-43C7-82C2-C688B7BA9E37}" destId="{171D11C6-0798-4992-A4F5-03EC67EDBCAC}" srcOrd="0" destOrd="0" presId="urn:microsoft.com/office/officeart/2008/layout/AccentedPicture"/>
    <dgm:cxn modelId="{B59850B3-557B-46D9-AFF8-2501D80AEC7D}" type="presOf" srcId="{3546038B-61BE-47E5-B89D-38F1CA2ECAE9}" destId="{BBA1C283-4D0C-426C-9D1B-C6CF6E8ACC12}" srcOrd="0" destOrd="0" presId="urn:microsoft.com/office/officeart/2008/layout/AccentedPicture"/>
    <dgm:cxn modelId="{AAAF00A2-C506-4306-996E-CA7393F9217C}" type="presParOf" srcId="{BBA1C283-4D0C-426C-9D1B-C6CF6E8ACC12}" destId="{171D11C6-0798-4992-A4F5-03EC67EDBCAC}" srcOrd="0" destOrd="0" presId="urn:microsoft.com/office/officeart/2008/layout/AccentedPicture"/>
    <dgm:cxn modelId="{927E3F81-AF5C-4AF6-8C55-57BC88690D76}" type="presParOf" srcId="{BBA1C283-4D0C-426C-9D1B-C6CF6E8ACC12}" destId="{FB726470-6CFB-4526-8374-641B5A9C523B}" srcOrd="1" destOrd="0" presId="urn:microsoft.com/office/officeart/2008/layout/AccentedPicture"/>
    <dgm:cxn modelId="{8E8DAA73-D00C-4601-AA6A-7AB26819D8D7}" type="presParOf" srcId="{BBA1C283-4D0C-426C-9D1B-C6CF6E8ACC12}" destId="{621C7B09-CEE4-4058-8BF6-E1F3CB5E8BCF}" srcOrd="2" destOrd="0" presId="urn:microsoft.com/office/officeart/2008/layout/AccentedPicture"/>
    <dgm:cxn modelId="{8E989095-262E-4A89-BCD1-D781DE7C237B}" type="presParOf" srcId="{621C7B09-CEE4-4058-8BF6-E1F3CB5E8BCF}" destId="{793184EC-C7D1-455C-BEB1-BED5CF5C2EEC}" srcOrd="0" destOrd="0" presId="urn:microsoft.com/office/officeart/2008/layout/AccentedPicture"/>
    <dgm:cxn modelId="{7D84D1ED-97B5-43B1-8E00-51355F730273}" type="presParOf" srcId="{793184EC-C7D1-455C-BEB1-BED5CF5C2EEC}" destId="{462B7959-E480-41A7-8029-76C32CE63E3B}" srcOrd="0" destOrd="0" presId="urn:microsoft.com/office/officeart/2008/layout/AccentedPicture"/>
    <dgm:cxn modelId="{8B1F4496-3626-4D0D-B18E-B0229CC807E1}" type="presParOf" srcId="{793184EC-C7D1-455C-BEB1-BED5CF5C2EEC}" destId="{ED840305-020F-4D22-A1C2-1F40AE9DA522}" srcOrd="1" destOrd="0" presId="urn:microsoft.com/office/officeart/2008/layout/AccentedPicture"/>
    <dgm:cxn modelId="{B95B04D4-107F-4CFD-AD06-92F8F756C93A}" type="presParOf" srcId="{793184EC-C7D1-455C-BEB1-BED5CF5C2EEC}" destId="{439354DB-6FDC-49D7-B923-C53A28199C45}" srcOrd="2" destOrd="0" presId="urn:microsoft.com/office/officeart/2008/layout/AccentedPicture"/>
    <dgm:cxn modelId="{290B0165-A388-4DBD-B008-EA325D1766B2}" type="presParOf" srcId="{439354DB-6FDC-49D7-B923-C53A28199C45}" destId="{28B6802D-5A6A-4BFB-BB22-9ED33FD3CF27}" srcOrd="0" destOrd="0" presId="urn:microsoft.com/office/officeart/2008/layout/AccentedPicture"/>
    <dgm:cxn modelId="{4B4A1B85-06CD-4F14-BC32-657CF08516C6}" type="presParOf" srcId="{621C7B09-CEE4-4058-8BF6-E1F3CB5E8BCF}" destId="{CF89960A-5415-4745-B51B-CCDDB1EEB35B}" srcOrd="1" destOrd="0" presId="urn:microsoft.com/office/officeart/2008/layout/AccentedPicture"/>
    <dgm:cxn modelId="{02D788EB-7D44-44FF-9D12-E858CB300104}" type="presParOf" srcId="{621C7B09-CEE4-4058-8BF6-E1F3CB5E8BCF}" destId="{1B0227D9-2DD4-404C-BB75-F13948D5336F}" srcOrd="2" destOrd="0" presId="urn:microsoft.com/office/officeart/2008/layout/AccentedPicture"/>
    <dgm:cxn modelId="{133E5EEE-E440-4C20-BF5F-7BF9A4F59EC9}" type="presParOf" srcId="{1B0227D9-2DD4-404C-BB75-F13948D5336F}" destId="{7901E714-3381-407E-A0B6-29DE1A8C490B}" srcOrd="0" destOrd="0" presId="urn:microsoft.com/office/officeart/2008/layout/AccentedPicture"/>
    <dgm:cxn modelId="{1D6749CA-9BE6-4CAF-A2FD-2933D974E115}" type="presParOf" srcId="{1B0227D9-2DD4-404C-BB75-F13948D5336F}" destId="{0C156F61-6358-4612-8D81-C43764093108}" srcOrd="1" destOrd="0" presId="urn:microsoft.com/office/officeart/2008/layout/AccentedPicture"/>
    <dgm:cxn modelId="{DC2B380C-112A-4FB9-B15C-573FF75D8531}" type="presParOf" srcId="{1B0227D9-2DD4-404C-BB75-F13948D5336F}" destId="{CE32EF07-AB37-4F43-8868-0E33DD69F561}" srcOrd="2" destOrd="0" presId="urn:microsoft.com/office/officeart/2008/layout/AccentedPicture"/>
    <dgm:cxn modelId="{E4E3612D-CE09-4FB7-A99C-0F20D647771B}" type="presParOf" srcId="{CE32EF07-AB37-4F43-8868-0E33DD69F561}" destId="{5DFF61AA-6786-42DE-A69B-6EFABE01F886}" srcOrd="0" destOrd="0" presId="urn:microsoft.com/office/officeart/2008/layout/AccentedPicture"/>
    <dgm:cxn modelId="{32254353-F477-45DF-82C3-1D8954F6949F}" type="presParOf" srcId="{BBA1C283-4D0C-426C-9D1B-C6CF6E8ACC12}" destId="{E4A79656-8C66-4DE1-A0D9-CFD268580CE7}" srcOrd="3" destOrd="0" presId="urn:microsoft.com/office/officeart/2008/layout/AccentedPicture"/>
    <dgm:cxn modelId="{54CB9A41-F1FC-4166-98F5-F93127D67485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STRAKA OBECNÁ</a:t>
          </a:r>
          <a:endParaRPr lang="cs-CZ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2851" custScaleY="59830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A2B834EF-2B68-426A-8576-7A1AB0476B3D}" type="presOf" srcId="{9E9344A0-92AB-41D3-BBD1-247927FC9E36}" destId="{28B6802D-5A6A-4BFB-BB22-9ED33FD3CF27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0ED0F1C8-B5EE-4AD9-A462-DEF51817EC4C}" type="presOf" srcId="{3546038B-61BE-47E5-B89D-38F1CA2ECAE9}" destId="{BBA1C283-4D0C-426C-9D1B-C6CF6E8ACC12}" srcOrd="0" destOrd="0" presId="urn:microsoft.com/office/officeart/2008/layout/AccentedPicture"/>
    <dgm:cxn modelId="{28E1A6F2-2AB0-42E9-813D-CD0E5E45D727}" type="presOf" srcId="{EFB28907-4F77-43C7-82C2-C688B7BA9E37}" destId="{171D11C6-0798-4992-A4F5-03EC67EDBCAC}" srcOrd="0" destOrd="0" presId="urn:microsoft.com/office/officeart/2008/layout/AccentedPicture"/>
    <dgm:cxn modelId="{8C3D4684-2C61-4C95-8B40-44A71687835E}" type="presOf" srcId="{37CA6965-3992-4E46-93C4-3AD1AA07CD09}" destId="{FB726470-6CFB-4526-8374-641B5A9C523B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8DAD3E80-4B29-4E7F-A42E-D41EA00E22FF}" type="presOf" srcId="{EEF66B63-FA45-4763-B798-CB821FE8DB92}" destId="{5DFF61AA-6786-42DE-A69B-6EFABE01F886}" srcOrd="0" destOrd="0" presId="urn:microsoft.com/office/officeart/2008/layout/AccentedPicture"/>
    <dgm:cxn modelId="{88881476-A3FE-4CC6-960A-2521846A4901}" type="presParOf" srcId="{BBA1C283-4D0C-426C-9D1B-C6CF6E8ACC12}" destId="{171D11C6-0798-4992-A4F5-03EC67EDBCAC}" srcOrd="0" destOrd="0" presId="urn:microsoft.com/office/officeart/2008/layout/AccentedPicture"/>
    <dgm:cxn modelId="{1A9BFE3A-852F-4F96-8E5B-EF9785F43764}" type="presParOf" srcId="{BBA1C283-4D0C-426C-9D1B-C6CF6E8ACC12}" destId="{FB726470-6CFB-4526-8374-641B5A9C523B}" srcOrd="1" destOrd="0" presId="urn:microsoft.com/office/officeart/2008/layout/AccentedPicture"/>
    <dgm:cxn modelId="{2EB704F0-4900-4AE5-8F64-AC4F7996785D}" type="presParOf" srcId="{BBA1C283-4D0C-426C-9D1B-C6CF6E8ACC12}" destId="{621C7B09-CEE4-4058-8BF6-E1F3CB5E8BCF}" srcOrd="2" destOrd="0" presId="urn:microsoft.com/office/officeart/2008/layout/AccentedPicture"/>
    <dgm:cxn modelId="{FF7BC534-CB83-474E-BF40-4C06C2F54C44}" type="presParOf" srcId="{621C7B09-CEE4-4058-8BF6-E1F3CB5E8BCF}" destId="{793184EC-C7D1-455C-BEB1-BED5CF5C2EEC}" srcOrd="0" destOrd="0" presId="urn:microsoft.com/office/officeart/2008/layout/AccentedPicture"/>
    <dgm:cxn modelId="{DDAEDA9B-8514-4A2E-8F47-8FD7539A5C2E}" type="presParOf" srcId="{793184EC-C7D1-455C-BEB1-BED5CF5C2EEC}" destId="{462B7959-E480-41A7-8029-76C32CE63E3B}" srcOrd="0" destOrd="0" presId="urn:microsoft.com/office/officeart/2008/layout/AccentedPicture"/>
    <dgm:cxn modelId="{0A8A1EA1-7C19-43A2-9E05-77DC9680B660}" type="presParOf" srcId="{793184EC-C7D1-455C-BEB1-BED5CF5C2EEC}" destId="{ED840305-020F-4D22-A1C2-1F40AE9DA522}" srcOrd="1" destOrd="0" presId="urn:microsoft.com/office/officeart/2008/layout/AccentedPicture"/>
    <dgm:cxn modelId="{E396270B-C4FA-47D8-9BCB-CF2D0D2B0BCD}" type="presParOf" srcId="{793184EC-C7D1-455C-BEB1-BED5CF5C2EEC}" destId="{439354DB-6FDC-49D7-B923-C53A28199C45}" srcOrd="2" destOrd="0" presId="urn:microsoft.com/office/officeart/2008/layout/AccentedPicture"/>
    <dgm:cxn modelId="{E0CE8CCD-1DF2-4A85-96B3-92686204217B}" type="presParOf" srcId="{439354DB-6FDC-49D7-B923-C53A28199C45}" destId="{28B6802D-5A6A-4BFB-BB22-9ED33FD3CF27}" srcOrd="0" destOrd="0" presId="urn:microsoft.com/office/officeart/2008/layout/AccentedPicture"/>
    <dgm:cxn modelId="{83CCE9E8-D282-4B1F-B0F5-3F8498C2BEDC}" type="presParOf" srcId="{621C7B09-CEE4-4058-8BF6-E1F3CB5E8BCF}" destId="{CF89960A-5415-4745-B51B-CCDDB1EEB35B}" srcOrd="1" destOrd="0" presId="urn:microsoft.com/office/officeart/2008/layout/AccentedPicture"/>
    <dgm:cxn modelId="{3DD86FCA-540E-40B3-8A76-1ADED85DF26C}" type="presParOf" srcId="{621C7B09-CEE4-4058-8BF6-E1F3CB5E8BCF}" destId="{1B0227D9-2DD4-404C-BB75-F13948D5336F}" srcOrd="2" destOrd="0" presId="urn:microsoft.com/office/officeart/2008/layout/AccentedPicture"/>
    <dgm:cxn modelId="{62D033BE-35E7-46A9-A8D1-46CBE8AD2B09}" type="presParOf" srcId="{1B0227D9-2DD4-404C-BB75-F13948D5336F}" destId="{7901E714-3381-407E-A0B6-29DE1A8C490B}" srcOrd="0" destOrd="0" presId="urn:microsoft.com/office/officeart/2008/layout/AccentedPicture"/>
    <dgm:cxn modelId="{782B1299-3228-47AB-A8E3-77C36331CB1D}" type="presParOf" srcId="{1B0227D9-2DD4-404C-BB75-F13948D5336F}" destId="{0C156F61-6358-4612-8D81-C43764093108}" srcOrd="1" destOrd="0" presId="urn:microsoft.com/office/officeart/2008/layout/AccentedPicture"/>
    <dgm:cxn modelId="{C05C3665-CA1C-4D2E-89CF-4858AF229508}" type="presParOf" srcId="{1B0227D9-2DD4-404C-BB75-F13948D5336F}" destId="{CE32EF07-AB37-4F43-8868-0E33DD69F561}" srcOrd="2" destOrd="0" presId="urn:microsoft.com/office/officeart/2008/layout/AccentedPicture"/>
    <dgm:cxn modelId="{AFA8FAAB-86B7-4C2C-AA4D-113846FFF8B7}" type="presParOf" srcId="{CE32EF07-AB37-4F43-8868-0E33DD69F561}" destId="{5DFF61AA-6786-42DE-A69B-6EFABE01F886}" srcOrd="0" destOrd="0" presId="urn:microsoft.com/office/officeart/2008/layout/AccentedPicture"/>
    <dgm:cxn modelId="{57C1156E-AAE9-4F2B-8837-9632ED5D3710}" type="presParOf" srcId="{BBA1C283-4D0C-426C-9D1B-C6CF6E8ACC12}" destId="{E4A79656-8C66-4DE1-A0D9-CFD268580CE7}" srcOrd="3" destOrd="0" presId="urn:microsoft.com/office/officeart/2008/layout/AccentedPicture"/>
    <dgm:cxn modelId="{C23F7375-07CA-4CDB-A395-209F7D450E81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SÝČEK OBECNÝ</a:t>
          </a:r>
          <a:endParaRPr lang="cs-CZ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8083" custLinFactNeighborY="-152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62851" custScaleY="59830" custLinFactNeighborX="34017" custLinFactNeighborY="18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79DBC3A0-0D8B-4350-8438-CABA79325A33}" type="presOf" srcId="{EFB28907-4F77-43C7-82C2-C688B7BA9E37}" destId="{171D11C6-0798-4992-A4F5-03EC67EDBCAC}" srcOrd="0" destOrd="0" presId="urn:microsoft.com/office/officeart/2008/layout/AccentedPicture"/>
    <dgm:cxn modelId="{3F3B5A27-4730-416A-AE58-278FD1FE7729}" type="presOf" srcId="{9E9344A0-92AB-41D3-BBD1-247927FC9E36}" destId="{28B6802D-5A6A-4BFB-BB22-9ED33FD3CF27}" srcOrd="0" destOrd="0" presId="urn:microsoft.com/office/officeart/2008/layout/AccentedPicture"/>
    <dgm:cxn modelId="{FC07713B-07A2-4A57-9F9E-2FFE37F15900}" type="presOf" srcId="{37CA6965-3992-4E46-93C4-3AD1AA07CD09}" destId="{FB726470-6CFB-4526-8374-641B5A9C523B}" srcOrd="0" destOrd="0" presId="urn:microsoft.com/office/officeart/2008/layout/AccentedPicture"/>
    <dgm:cxn modelId="{92EF5E53-BB79-4BE3-908A-F8933934E368}" type="presOf" srcId="{3546038B-61BE-47E5-B89D-38F1CA2ECAE9}" destId="{BBA1C283-4D0C-426C-9D1B-C6CF6E8ACC12}" srcOrd="0" destOrd="0" presId="urn:microsoft.com/office/officeart/2008/layout/AccentedPicture"/>
    <dgm:cxn modelId="{AB7225F9-1F8D-4CC3-925A-BA777614FF7C}" type="presOf" srcId="{EEF66B63-FA45-4763-B798-CB821FE8DB92}" destId="{5DFF61AA-6786-42DE-A69B-6EFABE01F886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ED907E2A-7FCC-4BE0-AC90-7A5E01CC8F04}" type="presParOf" srcId="{BBA1C283-4D0C-426C-9D1B-C6CF6E8ACC12}" destId="{171D11C6-0798-4992-A4F5-03EC67EDBCAC}" srcOrd="0" destOrd="0" presId="urn:microsoft.com/office/officeart/2008/layout/AccentedPicture"/>
    <dgm:cxn modelId="{9BE182B0-7D34-4A01-BDD8-2B5657477426}" type="presParOf" srcId="{BBA1C283-4D0C-426C-9D1B-C6CF6E8ACC12}" destId="{FB726470-6CFB-4526-8374-641B5A9C523B}" srcOrd="1" destOrd="0" presId="urn:microsoft.com/office/officeart/2008/layout/AccentedPicture"/>
    <dgm:cxn modelId="{A2B07B35-0785-4B99-86F9-C120CE62491E}" type="presParOf" srcId="{BBA1C283-4D0C-426C-9D1B-C6CF6E8ACC12}" destId="{621C7B09-CEE4-4058-8BF6-E1F3CB5E8BCF}" srcOrd="2" destOrd="0" presId="urn:microsoft.com/office/officeart/2008/layout/AccentedPicture"/>
    <dgm:cxn modelId="{2860EBE3-C4E5-4E9C-BC88-F0BA1970A4FA}" type="presParOf" srcId="{621C7B09-CEE4-4058-8BF6-E1F3CB5E8BCF}" destId="{793184EC-C7D1-455C-BEB1-BED5CF5C2EEC}" srcOrd="0" destOrd="0" presId="urn:microsoft.com/office/officeart/2008/layout/AccentedPicture"/>
    <dgm:cxn modelId="{F0765B1A-C99F-4435-824C-883D71BEA5FD}" type="presParOf" srcId="{793184EC-C7D1-455C-BEB1-BED5CF5C2EEC}" destId="{462B7959-E480-41A7-8029-76C32CE63E3B}" srcOrd="0" destOrd="0" presId="urn:microsoft.com/office/officeart/2008/layout/AccentedPicture"/>
    <dgm:cxn modelId="{F474FD44-C9E7-494A-962C-BAD4D665FEA6}" type="presParOf" srcId="{793184EC-C7D1-455C-BEB1-BED5CF5C2EEC}" destId="{ED840305-020F-4D22-A1C2-1F40AE9DA522}" srcOrd="1" destOrd="0" presId="urn:microsoft.com/office/officeart/2008/layout/AccentedPicture"/>
    <dgm:cxn modelId="{0585305D-0596-4CE0-B40F-4D20FF9D7AC8}" type="presParOf" srcId="{793184EC-C7D1-455C-BEB1-BED5CF5C2EEC}" destId="{439354DB-6FDC-49D7-B923-C53A28199C45}" srcOrd="2" destOrd="0" presId="urn:microsoft.com/office/officeart/2008/layout/AccentedPicture"/>
    <dgm:cxn modelId="{7924BEA3-03F0-4EF1-A32E-AACA6D61B34A}" type="presParOf" srcId="{439354DB-6FDC-49D7-B923-C53A28199C45}" destId="{28B6802D-5A6A-4BFB-BB22-9ED33FD3CF27}" srcOrd="0" destOrd="0" presId="urn:microsoft.com/office/officeart/2008/layout/AccentedPicture"/>
    <dgm:cxn modelId="{CA7A4EA9-82ED-4735-9BCA-06A7E6503A07}" type="presParOf" srcId="{621C7B09-CEE4-4058-8BF6-E1F3CB5E8BCF}" destId="{CF89960A-5415-4745-B51B-CCDDB1EEB35B}" srcOrd="1" destOrd="0" presId="urn:microsoft.com/office/officeart/2008/layout/AccentedPicture"/>
    <dgm:cxn modelId="{3C1D4443-3511-4802-96F7-D0D5E8243A6C}" type="presParOf" srcId="{621C7B09-CEE4-4058-8BF6-E1F3CB5E8BCF}" destId="{1B0227D9-2DD4-404C-BB75-F13948D5336F}" srcOrd="2" destOrd="0" presId="urn:microsoft.com/office/officeart/2008/layout/AccentedPicture"/>
    <dgm:cxn modelId="{20950E81-79DF-4616-9A52-E047BB998297}" type="presParOf" srcId="{1B0227D9-2DD4-404C-BB75-F13948D5336F}" destId="{7901E714-3381-407E-A0B6-29DE1A8C490B}" srcOrd="0" destOrd="0" presId="urn:microsoft.com/office/officeart/2008/layout/AccentedPicture"/>
    <dgm:cxn modelId="{BEEE076E-D022-4B14-8EDB-F1AD69C0F961}" type="presParOf" srcId="{1B0227D9-2DD4-404C-BB75-F13948D5336F}" destId="{0C156F61-6358-4612-8D81-C43764093108}" srcOrd="1" destOrd="0" presId="urn:microsoft.com/office/officeart/2008/layout/AccentedPicture"/>
    <dgm:cxn modelId="{D155E775-3E1A-4348-A853-3497FC6B7EE2}" type="presParOf" srcId="{1B0227D9-2DD4-404C-BB75-F13948D5336F}" destId="{CE32EF07-AB37-4F43-8868-0E33DD69F561}" srcOrd="2" destOrd="0" presId="urn:microsoft.com/office/officeart/2008/layout/AccentedPicture"/>
    <dgm:cxn modelId="{BDD84F50-FE60-4FAF-9A43-135889CBD8C1}" type="presParOf" srcId="{CE32EF07-AB37-4F43-8868-0E33DD69F561}" destId="{5DFF61AA-6786-42DE-A69B-6EFABE01F886}" srcOrd="0" destOrd="0" presId="urn:microsoft.com/office/officeart/2008/layout/AccentedPicture"/>
    <dgm:cxn modelId="{FCB5F8E9-EF57-49EB-863A-7D12E63A8904}" type="presParOf" srcId="{BBA1C283-4D0C-426C-9D1B-C6CF6E8ACC12}" destId="{E4A79656-8C66-4DE1-A0D9-CFD268580CE7}" srcOrd="3" destOrd="0" presId="urn:microsoft.com/office/officeart/2008/layout/AccentedPicture"/>
    <dgm:cxn modelId="{5B2F8064-6188-43A1-BA10-5C84E61E37C5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pPr algn="r"/>
          <a:r>
            <a:rPr lang="cs-CZ" dirty="0" smtClean="0"/>
            <a:t>ŠPAČEK OBECNÝ</a:t>
          </a:r>
          <a:endParaRPr lang="cs-CZ" dirty="0"/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-39156" custLinFactNeighborY="427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FlipHor="1" custScaleX="79222" custScale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C7709DF9-481C-4000-A6E6-7A1F90FE2538}" type="presOf" srcId="{EEF66B63-FA45-4763-B798-CB821FE8DB92}" destId="{5DFF61AA-6786-42DE-A69B-6EFABE01F886}" srcOrd="0" destOrd="0" presId="urn:microsoft.com/office/officeart/2008/layout/AccentedPicture"/>
    <dgm:cxn modelId="{972241E1-E2E6-4FE7-B216-C40D2D123DDE}" type="presOf" srcId="{9E9344A0-92AB-41D3-BBD1-247927FC9E36}" destId="{28B6802D-5A6A-4BFB-BB22-9ED33FD3CF27}" srcOrd="0" destOrd="0" presId="urn:microsoft.com/office/officeart/2008/layout/AccentedPicture"/>
    <dgm:cxn modelId="{F74CD41A-CF16-4FB8-B022-AC986E9C99FB}" type="presOf" srcId="{37CA6965-3992-4E46-93C4-3AD1AA07CD09}" destId="{FB726470-6CFB-4526-8374-641B5A9C523B}" srcOrd="0" destOrd="0" presId="urn:microsoft.com/office/officeart/2008/layout/AccentedPicture"/>
    <dgm:cxn modelId="{C4D6BA91-546D-4485-9EFA-3DA188792C80}" type="presOf" srcId="{EFB28907-4F77-43C7-82C2-C688B7BA9E37}" destId="{171D11C6-0798-4992-A4F5-03EC67EDBCAC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D0573DB0-A0B6-4480-B8B0-C33BF750AF35}" type="presOf" srcId="{3546038B-61BE-47E5-B89D-38F1CA2ECAE9}" destId="{BBA1C283-4D0C-426C-9D1B-C6CF6E8ACC12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F0BFF72A-7DD8-4A1E-A184-EEE578689CD7}" type="presParOf" srcId="{BBA1C283-4D0C-426C-9D1B-C6CF6E8ACC12}" destId="{171D11C6-0798-4992-A4F5-03EC67EDBCAC}" srcOrd="0" destOrd="0" presId="urn:microsoft.com/office/officeart/2008/layout/AccentedPicture"/>
    <dgm:cxn modelId="{A40D8D22-AF16-4F13-AB63-9283D68A1E2F}" type="presParOf" srcId="{BBA1C283-4D0C-426C-9D1B-C6CF6E8ACC12}" destId="{FB726470-6CFB-4526-8374-641B5A9C523B}" srcOrd="1" destOrd="0" presId="urn:microsoft.com/office/officeart/2008/layout/AccentedPicture"/>
    <dgm:cxn modelId="{B0B8C070-98E6-4CB1-8663-204572378A92}" type="presParOf" srcId="{BBA1C283-4D0C-426C-9D1B-C6CF6E8ACC12}" destId="{621C7B09-CEE4-4058-8BF6-E1F3CB5E8BCF}" srcOrd="2" destOrd="0" presId="urn:microsoft.com/office/officeart/2008/layout/AccentedPicture"/>
    <dgm:cxn modelId="{3F7AA57C-6B43-46A4-AA86-7538C7F37A69}" type="presParOf" srcId="{621C7B09-CEE4-4058-8BF6-E1F3CB5E8BCF}" destId="{793184EC-C7D1-455C-BEB1-BED5CF5C2EEC}" srcOrd="0" destOrd="0" presId="urn:microsoft.com/office/officeart/2008/layout/AccentedPicture"/>
    <dgm:cxn modelId="{8B45EEE8-A4DD-4F20-91FC-9E125BDA7BD9}" type="presParOf" srcId="{793184EC-C7D1-455C-BEB1-BED5CF5C2EEC}" destId="{462B7959-E480-41A7-8029-76C32CE63E3B}" srcOrd="0" destOrd="0" presId="urn:microsoft.com/office/officeart/2008/layout/AccentedPicture"/>
    <dgm:cxn modelId="{1035CA76-487E-4DE6-AD52-40EACFF4FB5A}" type="presParOf" srcId="{793184EC-C7D1-455C-BEB1-BED5CF5C2EEC}" destId="{ED840305-020F-4D22-A1C2-1F40AE9DA522}" srcOrd="1" destOrd="0" presId="urn:microsoft.com/office/officeart/2008/layout/AccentedPicture"/>
    <dgm:cxn modelId="{78DB7537-FA86-4583-9516-A43243C27496}" type="presParOf" srcId="{793184EC-C7D1-455C-BEB1-BED5CF5C2EEC}" destId="{439354DB-6FDC-49D7-B923-C53A28199C45}" srcOrd="2" destOrd="0" presId="urn:microsoft.com/office/officeart/2008/layout/AccentedPicture"/>
    <dgm:cxn modelId="{67E6EF7A-3C32-46F7-81EB-6FB3F607385E}" type="presParOf" srcId="{439354DB-6FDC-49D7-B923-C53A28199C45}" destId="{28B6802D-5A6A-4BFB-BB22-9ED33FD3CF27}" srcOrd="0" destOrd="0" presId="urn:microsoft.com/office/officeart/2008/layout/AccentedPicture"/>
    <dgm:cxn modelId="{160AAD95-3C2F-48A4-8D42-B33F2B1425BA}" type="presParOf" srcId="{621C7B09-CEE4-4058-8BF6-E1F3CB5E8BCF}" destId="{CF89960A-5415-4745-B51B-CCDDB1EEB35B}" srcOrd="1" destOrd="0" presId="urn:microsoft.com/office/officeart/2008/layout/AccentedPicture"/>
    <dgm:cxn modelId="{76624926-E79C-4A89-9ECE-D7CDCED11331}" type="presParOf" srcId="{621C7B09-CEE4-4058-8BF6-E1F3CB5E8BCF}" destId="{1B0227D9-2DD4-404C-BB75-F13948D5336F}" srcOrd="2" destOrd="0" presId="urn:microsoft.com/office/officeart/2008/layout/AccentedPicture"/>
    <dgm:cxn modelId="{EF7D6C92-AC87-4DFC-8AEE-69D36284434B}" type="presParOf" srcId="{1B0227D9-2DD4-404C-BB75-F13948D5336F}" destId="{7901E714-3381-407E-A0B6-29DE1A8C490B}" srcOrd="0" destOrd="0" presId="urn:microsoft.com/office/officeart/2008/layout/AccentedPicture"/>
    <dgm:cxn modelId="{074F63F9-C164-46AA-8CA3-330B27591965}" type="presParOf" srcId="{1B0227D9-2DD4-404C-BB75-F13948D5336F}" destId="{0C156F61-6358-4612-8D81-C43764093108}" srcOrd="1" destOrd="0" presId="urn:microsoft.com/office/officeart/2008/layout/AccentedPicture"/>
    <dgm:cxn modelId="{D323F77B-7315-4DE2-BA50-47D439731154}" type="presParOf" srcId="{1B0227D9-2DD4-404C-BB75-F13948D5336F}" destId="{CE32EF07-AB37-4F43-8868-0E33DD69F561}" srcOrd="2" destOrd="0" presId="urn:microsoft.com/office/officeart/2008/layout/AccentedPicture"/>
    <dgm:cxn modelId="{C05718D1-914D-490F-8365-0F9707F8F06E}" type="presParOf" srcId="{CE32EF07-AB37-4F43-8868-0E33DD69F561}" destId="{5DFF61AA-6786-42DE-A69B-6EFABE01F886}" srcOrd="0" destOrd="0" presId="urn:microsoft.com/office/officeart/2008/layout/AccentedPicture"/>
    <dgm:cxn modelId="{5B5BF5B0-ACFE-45E6-A6A3-18799021D992}" type="presParOf" srcId="{BBA1C283-4D0C-426C-9D1B-C6CF6E8ACC12}" destId="{E4A79656-8C66-4DE1-A0D9-CFD268580CE7}" srcOrd="3" destOrd="0" presId="urn:microsoft.com/office/officeart/2008/layout/AccentedPicture"/>
    <dgm:cxn modelId="{D46CB070-7C01-470E-A8C8-FBA77B355908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VLAŠTOVKA OBECNÁ</a:t>
          </a:r>
          <a:endParaRPr lang="cs-CZ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-1862" custLinFactNeighborY="-9319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86244" custScaleY="27343" custLinFactNeighborX="11697" custLinFactNeighborY="-974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7B8F2470-8344-4670-8F4D-9F0F8C366958}" type="presOf" srcId="{EEF66B63-FA45-4763-B798-CB821FE8DB92}" destId="{5DFF61AA-6786-42DE-A69B-6EFABE01F886}" srcOrd="0" destOrd="0" presId="urn:microsoft.com/office/officeart/2008/layout/AccentedPicture"/>
    <dgm:cxn modelId="{6FFED66D-A6AD-4092-9438-5617DB758141}" type="presOf" srcId="{37CA6965-3992-4E46-93C4-3AD1AA07CD09}" destId="{FB726470-6CFB-4526-8374-641B5A9C523B}" srcOrd="0" destOrd="0" presId="urn:microsoft.com/office/officeart/2008/layout/AccentedPicture"/>
    <dgm:cxn modelId="{4F852BD2-3BF2-48DD-867F-021C6F6C3227}" type="presOf" srcId="{9E9344A0-92AB-41D3-BBD1-247927FC9E36}" destId="{28B6802D-5A6A-4BFB-BB22-9ED33FD3CF27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3D5E7BAA-D193-422C-824C-15703D041E53}" type="presOf" srcId="{3546038B-61BE-47E5-B89D-38F1CA2ECAE9}" destId="{BBA1C283-4D0C-426C-9D1B-C6CF6E8ACC12}" srcOrd="0" destOrd="0" presId="urn:microsoft.com/office/officeart/2008/layout/AccentedPicture"/>
    <dgm:cxn modelId="{68CAB19A-9B8B-479B-AED9-3AB386450CB8}" type="presOf" srcId="{EFB28907-4F77-43C7-82C2-C688B7BA9E37}" destId="{171D11C6-0798-4992-A4F5-03EC67EDBCAC}" srcOrd="0" destOrd="0" presId="urn:microsoft.com/office/officeart/2008/layout/AccentedPicture"/>
    <dgm:cxn modelId="{58969D3D-04FB-4F13-ADAB-E7CBDABD18A0}" type="presParOf" srcId="{BBA1C283-4D0C-426C-9D1B-C6CF6E8ACC12}" destId="{171D11C6-0798-4992-A4F5-03EC67EDBCAC}" srcOrd="0" destOrd="0" presId="urn:microsoft.com/office/officeart/2008/layout/AccentedPicture"/>
    <dgm:cxn modelId="{C010EE91-C3AC-44D9-9F66-C9937BE546E7}" type="presParOf" srcId="{BBA1C283-4D0C-426C-9D1B-C6CF6E8ACC12}" destId="{FB726470-6CFB-4526-8374-641B5A9C523B}" srcOrd="1" destOrd="0" presId="urn:microsoft.com/office/officeart/2008/layout/AccentedPicture"/>
    <dgm:cxn modelId="{2E04D151-F323-4751-91BE-469DA0B805E1}" type="presParOf" srcId="{BBA1C283-4D0C-426C-9D1B-C6CF6E8ACC12}" destId="{621C7B09-CEE4-4058-8BF6-E1F3CB5E8BCF}" srcOrd="2" destOrd="0" presId="urn:microsoft.com/office/officeart/2008/layout/AccentedPicture"/>
    <dgm:cxn modelId="{34621786-C1B7-46C3-A7DF-0816EAD0BC1C}" type="presParOf" srcId="{621C7B09-CEE4-4058-8BF6-E1F3CB5E8BCF}" destId="{793184EC-C7D1-455C-BEB1-BED5CF5C2EEC}" srcOrd="0" destOrd="0" presId="urn:microsoft.com/office/officeart/2008/layout/AccentedPicture"/>
    <dgm:cxn modelId="{5848BADD-FF3C-4E4D-812A-8A4A89C0EAE5}" type="presParOf" srcId="{793184EC-C7D1-455C-BEB1-BED5CF5C2EEC}" destId="{462B7959-E480-41A7-8029-76C32CE63E3B}" srcOrd="0" destOrd="0" presId="urn:microsoft.com/office/officeart/2008/layout/AccentedPicture"/>
    <dgm:cxn modelId="{5C7FE114-5869-4D96-8ABD-F77A6C4113CB}" type="presParOf" srcId="{793184EC-C7D1-455C-BEB1-BED5CF5C2EEC}" destId="{ED840305-020F-4D22-A1C2-1F40AE9DA522}" srcOrd="1" destOrd="0" presId="urn:microsoft.com/office/officeart/2008/layout/AccentedPicture"/>
    <dgm:cxn modelId="{B08BB973-C536-4763-B82D-34737985CC42}" type="presParOf" srcId="{793184EC-C7D1-455C-BEB1-BED5CF5C2EEC}" destId="{439354DB-6FDC-49D7-B923-C53A28199C45}" srcOrd="2" destOrd="0" presId="urn:microsoft.com/office/officeart/2008/layout/AccentedPicture"/>
    <dgm:cxn modelId="{241E5C33-4F8B-4A1D-82FD-80164F0B8CBA}" type="presParOf" srcId="{439354DB-6FDC-49D7-B923-C53A28199C45}" destId="{28B6802D-5A6A-4BFB-BB22-9ED33FD3CF27}" srcOrd="0" destOrd="0" presId="urn:microsoft.com/office/officeart/2008/layout/AccentedPicture"/>
    <dgm:cxn modelId="{3085C586-10B0-45C4-9A96-78E62DF0AA12}" type="presParOf" srcId="{621C7B09-CEE4-4058-8BF6-E1F3CB5E8BCF}" destId="{CF89960A-5415-4745-B51B-CCDDB1EEB35B}" srcOrd="1" destOrd="0" presId="urn:microsoft.com/office/officeart/2008/layout/AccentedPicture"/>
    <dgm:cxn modelId="{442FF957-5903-4A23-BE8B-13A1C13B5707}" type="presParOf" srcId="{621C7B09-CEE4-4058-8BF6-E1F3CB5E8BCF}" destId="{1B0227D9-2DD4-404C-BB75-F13948D5336F}" srcOrd="2" destOrd="0" presId="urn:microsoft.com/office/officeart/2008/layout/AccentedPicture"/>
    <dgm:cxn modelId="{92FC40DF-9B40-430A-B680-0FB24E2CF487}" type="presParOf" srcId="{1B0227D9-2DD4-404C-BB75-F13948D5336F}" destId="{7901E714-3381-407E-A0B6-29DE1A8C490B}" srcOrd="0" destOrd="0" presId="urn:microsoft.com/office/officeart/2008/layout/AccentedPicture"/>
    <dgm:cxn modelId="{15181110-B095-4A59-A8F2-537A1E1598C1}" type="presParOf" srcId="{1B0227D9-2DD4-404C-BB75-F13948D5336F}" destId="{0C156F61-6358-4612-8D81-C43764093108}" srcOrd="1" destOrd="0" presId="urn:microsoft.com/office/officeart/2008/layout/AccentedPicture"/>
    <dgm:cxn modelId="{124E7296-083C-413C-8EDC-8DAD4C64920D}" type="presParOf" srcId="{1B0227D9-2DD4-404C-BB75-F13948D5336F}" destId="{CE32EF07-AB37-4F43-8868-0E33DD69F561}" srcOrd="2" destOrd="0" presId="urn:microsoft.com/office/officeart/2008/layout/AccentedPicture"/>
    <dgm:cxn modelId="{22690A17-51B3-4940-94CB-05C3AEA00591}" type="presParOf" srcId="{CE32EF07-AB37-4F43-8868-0E33DD69F561}" destId="{5DFF61AA-6786-42DE-A69B-6EFABE01F886}" srcOrd="0" destOrd="0" presId="urn:microsoft.com/office/officeart/2008/layout/AccentedPicture"/>
    <dgm:cxn modelId="{23AF7370-3A99-4C5F-B78A-22AED4CED0C7}" type="presParOf" srcId="{BBA1C283-4D0C-426C-9D1B-C6CF6E8ACC12}" destId="{E4A79656-8C66-4DE1-A0D9-CFD268580CE7}" srcOrd="3" destOrd="0" presId="urn:microsoft.com/office/officeart/2008/layout/AccentedPicture"/>
    <dgm:cxn modelId="{43255F0F-D37B-4237-AA8F-ABCAE968BB66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VOLAVKA POPELAVÁ</a:t>
          </a:r>
          <a:endParaRPr lang="cs-CZ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86244" custScaleY="506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A897173C-A9F9-4584-9BD1-98235FC464C1}" type="presOf" srcId="{3546038B-61BE-47E5-B89D-38F1CA2ECAE9}" destId="{BBA1C283-4D0C-426C-9D1B-C6CF6E8ACC12}" srcOrd="0" destOrd="0" presId="urn:microsoft.com/office/officeart/2008/layout/AccentedPicture"/>
    <dgm:cxn modelId="{783DFEF1-F71F-44AA-B91E-7B7AD94B317F}" type="presOf" srcId="{9E9344A0-92AB-41D3-BBD1-247927FC9E36}" destId="{28B6802D-5A6A-4BFB-BB22-9ED33FD3CF27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2002A39D-F73E-4E72-A118-69F8D7BAC33B}" type="presOf" srcId="{EFB28907-4F77-43C7-82C2-C688B7BA9E37}" destId="{171D11C6-0798-4992-A4F5-03EC67EDBCAC}" srcOrd="0" destOrd="0" presId="urn:microsoft.com/office/officeart/2008/layout/AccentedPicture"/>
    <dgm:cxn modelId="{96864400-75C3-4A4A-9EE9-E423A6F6AF1B}" type="presOf" srcId="{37CA6965-3992-4E46-93C4-3AD1AA07CD09}" destId="{FB726470-6CFB-4526-8374-641B5A9C523B}" srcOrd="0" destOrd="0" presId="urn:microsoft.com/office/officeart/2008/layout/AccentedPicture"/>
    <dgm:cxn modelId="{B91B471F-D12E-4AB4-869C-9C8C7BFE0E21}" type="presOf" srcId="{EEF66B63-FA45-4763-B798-CB821FE8DB92}" destId="{5DFF61AA-6786-42DE-A69B-6EFABE01F886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1134D334-F4DD-452B-B877-F35463CC2E56}" type="presParOf" srcId="{BBA1C283-4D0C-426C-9D1B-C6CF6E8ACC12}" destId="{171D11C6-0798-4992-A4F5-03EC67EDBCAC}" srcOrd="0" destOrd="0" presId="urn:microsoft.com/office/officeart/2008/layout/AccentedPicture"/>
    <dgm:cxn modelId="{65C6142D-F5EE-4D76-8560-04EFCA866D66}" type="presParOf" srcId="{BBA1C283-4D0C-426C-9D1B-C6CF6E8ACC12}" destId="{FB726470-6CFB-4526-8374-641B5A9C523B}" srcOrd="1" destOrd="0" presId="urn:microsoft.com/office/officeart/2008/layout/AccentedPicture"/>
    <dgm:cxn modelId="{AC65BD9C-EDD5-4080-95F2-A057ED2B85E7}" type="presParOf" srcId="{BBA1C283-4D0C-426C-9D1B-C6CF6E8ACC12}" destId="{621C7B09-CEE4-4058-8BF6-E1F3CB5E8BCF}" srcOrd="2" destOrd="0" presId="urn:microsoft.com/office/officeart/2008/layout/AccentedPicture"/>
    <dgm:cxn modelId="{901F439F-168B-415F-ACD0-7B7F55641414}" type="presParOf" srcId="{621C7B09-CEE4-4058-8BF6-E1F3CB5E8BCF}" destId="{793184EC-C7D1-455C-BEB1-BED5CF5C2EEC}" srcOrd="0" destOrd="0" presId="urn:microsoft.com/office/officeart/2008/layout/AccentedPicture"/>
    <dgm:cxn modelId="{EE459B9B-D16C-4651-87F2-CC1AB194C85D}" type="presParOf" srcId="{793184EC-C7D1-455C-BEB1-BED5CF5C2EEC}" destId="{462B7959-E480-41A7-8029-76C32CE63E3B}" srcOrd="0" destOrd="0" presId="urn:microsoft.com/office/officeart/2008/layout/AccentedPicture"/>
    <dgm:cxn modelId="{AE6A6737-E104-4578-B1ED-25002701FD0E}" type="presParOf" srcId="{793184EC-C7D1-455C-BEB1-BED5CF5C2EEC}" destId="{ED840305-020F-4D22-A1C2-1F40AE9DA522}" srcOrd="1" destOrd="0" presId="urn:microsoft.com/office/officeart/2008/layout/AccentedPicture"/>
    <dgm:cxn modelId="{9415E4C9-8BC2-46C1-B9FC-8CF3B9726BDD}" type="presParOf" srcId="{793184EC-C7D1-455C-BEB1-BED5CF5C2EEC}" destId="{439354DB-6FDC-49D7-B923-C53A28199C45}" srcOrd="2" destOrd="0" presId="urn:microsoft.com/office/officeart/2008/layout/AccentedPicture"/>
    <dgm:cxn modelId="{11E03905-0D4D-4F34-B8CA-D973FD5D7296}" type="presParOf" srcId="{439354DB-6FDC-49D7-B923-C53A28199C45}" destId="{28B6802D-5A6A-4BFB-BB22-9ED33FD3CF27}" srcOrd="0" destOrd="0" presId="urn:microsoft.com/office/officeart/2008/layout/AccentedPicture"/>
    <dgm:cxn modelId="{EE8FDEB8-0EC4-4896-AD4E-49CB1B5787D6}" type="presParOf" srcId="{621C7B09-CEE4-4058-8BF6-E1F3CB5E8BCF}" destId="{CF89960A-5415-4745-B51B-CCDDB1EEB35B}" srcOrd="1" destOrd="0" presId="urn:microsoft.com/office/officeart/2008/layout/AccentedPicture"/>
    <dgm:cxn modelId="{D0F8DE04-3401-4513-8EC6-DD71B9376881}" type="presParOf" srcId="{621C7B09-CEE4-4058-8BF6-E1F3CB5E8BCF}" destId="{1B0227D9-2DD4-404C-BB75-F13948D5336F}" srcOrd="2" destOrd="0" presId="urn:microsoft.com/office/officeart/2008/layout/AccentedPicture"/>
    <dgm:cxn modelId="{E33A9F42-1E6B-4743-A953-A043D6FF81C9}" type="presParOf" srcId="{1B0227D9-2DD4-404C-BB75-F13948D5336F}" destId="{7901E714-3381-407E-A0B6-29DE1A8C490B}" srcOrd="0" destOrd="0" presId="urn:microsoft.com/office/officeart/2008/layout/AccentedPicture"/>
    <dgm:cxn modelId="{F8A285BF-4AF5-4453-9251-887B768B6898}" type="presParOf" srcId="{1B0227D9-2DD4-404C-BB75-F13948D5336F}" destId="{0C156F61-6358-4612-8D81-C43764093108}" srcOrd="1" destOrd="0" presId="urn:microsoft.com/office/officeart/2008/layout/AccentedPicture"/>
    <dgm:cxn modelId="{0E78AFCA-5C3F-4A37-8F27-493E3B070FBF}" type="presParOf" srcId="{1B0227D9-2DD4-404C-BB75-F13948D5336F}" destId="{CE32EF07-AB37-4F43-8868-0E33DD69F561}" srcOrd="2" destOrd="0" presId="urn:microsoft.com/office/officeart/2008/layout/AccentedPicture"/>
    <dgm:cxn modelId="{2878618C-AC2E-402B-ADF9-C49F3DDE3EE0}" type="presParOf" srcId="{CE32EF07-AB37-4F43-8868-0E33DD69F561}" destId="{5DFF61AA-6786-42DE-A69B-6EFABE01F886}" srcOrd="0" destOrd="0" presId="urn:microsoft.com/office/officeart/2008/layout/AccentedPicture"/>
    <dgm:cxn modelId="{76C1B666-54C7-44BE-9920-EC088E4CAA30}" type="presParOf" srcId="{BBA1C283-4D0C-426C-9D1B-C6CF6E8ACC12}" destId="{E4A79656-8C66-4DE1-A0D9-CFD268580CE7}" srcOrd="3" destOrd="0" presId="urn:microsoft.com/office/officeart/2008/layout/AccentedPicture"/>
    <dgm:cxn modelId="{C6FA69FF-6544-41D3-94E8-72A582605E9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KUKAČKA OBECNÁ</a:t>
          </a:r>
          <a:endParaRPr lang="cs-CZ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86244" custScaleY="506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8653DA68-0097-4C2F-BA93-F454807D20D7}" type="presOf" srcId="{EEF66B63-FA45-4763-B798-CB821FE8DB92}" destId="{5DFF61AA-6786-42DE-A69B-6EFABE01F886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E8E59789-EDEA-496A-B3AA-075B0D4D25DB}" type="presOf" srcId="{37CA6965-3992-4E46-93C4-3AD1AA07CD09}" destId="{FB726470-6CFB-4526-8374-641B5A9C523B}" srcOrd="0" destOrd="0" presId="urn:microsoft.com/office/officeart/2008/layout/AccentedPicture"/>
    <dgm:cxn modelId="{D936F1FC-A988-44F2-AFDF-D6AE32E9A03B}" type="presOf" srcId="{9E9344A0-92AB-41D3-BBD1-247927FC9E36}" destId="{28B6802D-5A6A-4BFB-BB22-9ED33FD3CF27}" srcOrd="0" destOrd="0" presId="urn:microsoft.com/office/officeart/2008/layout/AccentedPicture"/>
    <dgm:cxn modelId="{E744BC7F-9149-4D51-981B-2EA5C29CC42B}" type="presOf" srcId="{EFB28907-4F77-43C7-82C2-C688B7BA9E37}" destId="{171D11C6-0798-4992-A4F5-03EC67EDBCAC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F8E24CC1-D4C7-4B46-8384-61605981CC4F}" type="presOf" srcId="{3546038B-61BE-47E5-B89D-38F1CA2ECAE9}" destId="{BBA1C283-4D0C-426C-9D1B-C6CF6E8ACC12}" srcOrd="0" destOrd="0" presId="urn:microsoft.com/office/officeart/2008/layout/AccentedPicture"/>
    <dgm:cxn modelId="{E20E8AF9-4D36-4B44-BB21-27758FEA537E}" type="presParOf" srcId="{BBA1C283-4D0C-426C-9D1B-C6CF6E8ACC12}" destId="{171D11C6-0798-4992-A4F5-03EC67EDBCAC}" srcOrd="0" destOrd="0" presId="urn:microsoft.com/office/officeart/2008/layout/AccentedPicture"/>
    <dgm:cxn modelId="{954FB80F-43E0-4033-9550-4ECDA5651E72}" type="presParOf" srcId="{BBA1C283-4D0C-426C-9D1B-C6CF6E8ACC12}" destId="{FB726470-6CFB-4526-8374-641B5A9C523B}" srcOrd="1" destOrd="0" presId="urn:microsoft.com/office/officeart/2008/layout/AccentedPicture"/>
    <dgm:cxn modelId="{FA232B34-AE76-4591-9534-746C1A2C2BAB}" type="presParOf" srcId="{BBA1C283-4D0C-426C-9D1B-C6CF6E8ACC12}" destId="{621C7B09-CEE4-4058-8BF6-E1F3CB5E8BCF}" srcOrd="2" destOrd="0" presId="urn:microsoft.com/office/officeart/2008/layout/AccentedPicture"/>
    <dgm:cxn modelId="{6C61889A-9A43-4148-8E94-B048C5785833}" type="presParOf" srcId="{621C7B09-CEE4-4058-8BF6-E1F3CB5E8BCF}" destId="{793184EC-C7D1-455C-BEB1-BED5CF5C2EEC}" srcOrd="0" destOrd="0" presId="urn:microsoft.com/office/officeart/2008/layout/AccentedPicture"/>
    <dgm:cxn modelId="{88A18361-68D0-469E-ADDB-A72425DF012E}" type="presParOf" srcId="{793184EC-C7D1-455C-BEB1-BED5CF5C2EEC}" destId="{462B7959-E480-41A7-8029-76C32CE63E3B}" srcOrd="0" destOrd="0" presId="urn:microsoft.com/office/officeart/2008/layout/AccentedPicture"/>
    <dgm:cxn modelId="{E86CDD02-08F5-47F5-8332-84812DA5A9EA}" type="presParOf" srcId="{793184EC-C7D1-455C-BEB1-BED5CF5C2EEC}" destId="{ED840305-020F-4D22-A1C2-1F40AE9DA522}" srcOrd="1" destOrd="0" presId="urn:microsoft.com/office/officeart/2008/layout/AccentedPicture"/>
    <dgm:cxn modelId="{A10CDB8D-6CA5-49C5-9BC3-37B9B8C870A8}" type="presParOf" srcId="{793184EC-C7D1-455C-BEB1-BED5CF5C2EEC}" destId="{439354DB-6FDC-49D7-B923-C53A28199C45}" srcOrd="2" destOrd="0" presId="urn:microsoft.com/office/officeart/2008/layout/AccentedPicture"/>
    <dgm:cxn modelId="{31CAF264-B59D-418C-B40F-7EC7C0F00C12}" type="presParOf" srcId="{439354DB-6FDC-49D7-B923-C53A28199C45}" destId="{28B6802D-5A6A-4BFB-BB22-9ED33FD3CF27}" srcOrd="0" destOrd="0" presId="urn:microsoft.com/office/officeart/2008/layout/AccentedPicture"/>
    <dgm:cxn modelId="{A198DFEF-4106-4C10-B7DB-55FE2791A1BC}" type="presParOf" srcId="{621C7B09-CEE4-4058-8BF6-E1F3CB5E8BCF}" destId="{CF89960A-5415-4745-B51B-CCDDB1EEB35B}" srcOrd="1" destOrd="0" presId="urn:microsoft.com/office/officeart/2008/layout/AccentedPicture"/>
    <dgm:cxn modelId="{F60FF5AA-5FD9-4D1B-9180-06CF470770CE}" type="presParOf" srcId="{621C7B09-CEE4-4058-8BF6-E1F3CB5E8BCF}" destId="{1B0227D9-2DD4-404C-BB75-F13948D5336F}" srcOrd="2" destOrd="0" presId="urn:microsoft.com/office/officeart/2008/layout/AccentedPicture"/>
    <dgm:cxn modelId="{AF614783-DC37-4EEE-9EC4-54489F041181}" type="presParOf" srcId="{1B0227D9-2DD4-404C-BB75-F13948D5336F}" destId="{7901E714-3381-407E-A0B6-29DE1A8C490B}" srcOrd="0" destOrd="0" presId="urn:microsoft.com/office/officeart/2008/layout/AccentedPicture"/>
    <dgm:cxn modelId="{F3DE0421-1895-45A4-88A3-E95E651281F4}" type="presParOf" srcId="{1B0227D9-2DD4-404C-BB75-F13948D5336F}" destId="{0C156F61-6358-4612-8D81-C43764093108}" srcOrd="1" destOrd="0" presId="urn:microsoft.com/office/officeart/2008/layout/AccentedPicture"/>
    <dgm:cxn modelId="{F7A8F07B-A648-4DF4-ACDD-A81244C50B63}" type="presParOf" srcId="{1B0227D9-2DD4-404C-BB75-F13948D5336F}" destId="{CE32EF07-AB37-4F43-8868-0E33DD69F561}" srcOrd="2" destOrd="0" presId="urn:microsoft.com/office/officeart/2008/layout/AccentedPicture"/>
    <dgm:cxn modelId="{007C6423-E2A3-456B-9E6B-BE48436C20D7}" type="presParOf" srcId="{CE32EF07-AB37-4F43-8868-0E33DD69F561}" destId="{5DFF61AA-6786-42DE-A69B-6EFABE01F886}" srcOrd="0" destOrd="0" presId="urn:microsoft.com/office/officeart/2008/layout/AccentedPicture"/>
    <dgm:cxn modelId="{4560F812-BD3C-4E51-8282-89770491ECED}" type="presParOf" srcId="{BBA1C283-4D0C-426C-9D1B-C6CF6E8ACC12}" destId="{E4A79656-8C66-4DE1-A0D9-CFD268580CE7}" srcOrd="3" destOrd="0" presId="urn:microsoft.com/office/officeart/2008/layout/AccentedPicture"/>
    <dgm:cxn modelId="{0B098201-FFAC-4605-A195-70AF7B7FE710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 custT="1"/>
      <dgm:spPr/>
      <dgm:t>
        <a:bodyPr/>
        <a:lstStyle/>
        <a:p>
          <a:pPr algn="ctr"/>
          <a:r>
            <a:rPr lang="cs-CZ" sz="1600" dirty="0" smtClean="0">
              <a:solidFill>
                <a:schemeClr val="tx1"/>
              </a:solidFill>
            </a:rPr>
            <a:t>STEHLÍK OBECNÝ</a:t>
          </a:r>
          <a:endParaRPr lang="cs-CZ" sz="1600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-6834" custLinFactNeighborY="427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Ang="10800000" custFlipVert="1" custScaleX="92242" custScaleY="24164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FA9EA5C4-4B28-456E-B8AB-0080F15706DE}" type="presOf" srcId="{EFB28907-4F77-43C7-82C2-C688B7BA9E37}" destId="{171D11C6-0798-4992-A4F5-03EC67EDBCAC}" srcOrd="0" destOrd="0" presId="urn:microsoft.com/office/officeart/2008/layout/AccentedPicture"/>
    <dgm:cxn modelId="{E67F29D7-37C1-49A2-B31C-5078AD30F85A}" type="presOf" srcId="{3546038B-61BE-47E5-B89D-38F1CA2ECAE9}" destId="{BBA1C283-4D0C-426C-9D1B-C6CF6E8ACC12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47A6791C-067B-4AC8-A7C2-1702F0E49D1D}" type="presOf" srcId="{37CA6965-3992-4E46-93C4-3AD1AA07CD09}" destId="{FB726470-6CFB-4526-8374-641B5A9C523B}" srcOrd="0" destOrd="0" presId="urn:microsoft.com/office/officeart/2008/layout/AccentedPicture"/>
    <dgm:cxn modelId="{62561064-519B-4ED4-B508-D854FB8D4D49}" type="presOf" srcId="{9E9344A0-92AB-41D3-BBD1-247927FC9E36}" destId="{28B6802D-5A6A-4BFB-BB22-9ED33FD3CF27}" srcOrd="0" destOrd="0" presId="urn:microsoft.com/office/officeart/2008/layout/AccentedPicture"/>
    <dgm:cxn modelId="{ACE409C7-2FE8-4965-A8F7-03634CCA0B1B}" type="presOf" srcId="{EEF66B63-FA45-4763-B798-CB821FE8DB92}" destId="{5DFF61AA-6786-42DE-A69B-6EFABE01F886}" srcOrd="0" destOrd="0" presId="urn:microsoft.com/office/officeart/2008/layout/AccentedPicture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18EF0314-4C7F-46BA-9D48-C26C8C97DCD4}" type="presParOf" srcId="{BBA1C283-4D0C-426C-9D1B-C6CF6E8ACC12}" destId="{171D11C6-0798-4992-A4F5-03EC67EDBCAC}" srcOrd="0" destOrd="0" presId="urn:microsoft.com/office/officeart/2008/layout/AccentedPicture"/>
    <dgm:cxn modelId="{918B4CD3-2AE5-497F-BA77-49E33C63F067}" type="presParOf" srcId="{BBA1C283-4D0C-426C-9D1B-C6CF6E8ACC12}" destId="{FB726470-6CFB-4526-8374-641B5A9C523B}" srcOrd="1" destOrd="0" presId="urn:microsoft.com/office/officeart/2008/layout/AccentedPicture"/>
    <dgm:cxn modelId="{C112F037-8D4D-4726-A6D4-F037C8D09BE2}" type="presParOf" srcId="{BBA1C283-4D0C-426C-9D1B-C6CF6E8ACC12}" destId="{621C7B09-CEE4-4058-8BF6-E1F3CB5E8BCF}" srcOrd="2" destOrd="0" presId="urn:microsoft.com/office/officeart/2008/layout/AccentedPicture"/>
    <dgm:cxn modelId="{7C163E27-7DF5-4F79-BA88-0A4448E3F2F9}" type="presParOf" srcId="{621C7B09-CEE4-4058-8BF6-E1F3CB5E8BCF}" destId="{793184EC-C7D1-455C-BEB1-BED5CF5C2EEC}" srcOrd="0" destOrd="0" presId="urn:microsoft.com/office/officeart/2008/layout/AccentedPicture"/>
    <dgm:cxn modelId="{8496831C-EDB6-438B-883F-A68A9CD58673}" type="presParOf" srcId="{793184EC-C7D1-455C-BEB1-BED5CF5C2EEC}" destId="{462B7959-E480-41A7-8029-76C32CE63E3B}" srcOrd="0" destOrd="0" presId="urn:microsoft.com/office/officeart/2008/layout/AccentedPicture"/>
    <dgm:cxn modelId="{B4B1768C-EA12-42D9-AABA-6143E4DBEDCC}" type="presParOf" srcId="{793184EC-C7D1-455C-BEB1-BED5CF5C2EEC}" destId="{ED840305-020F-4D22-A1C2-1F40AE9DA522}" srcOrd="1" destOrd="0" presId="urn:microsoft.com/office/officeart/2008/layout/AccentedPicture"/>
    <dgm:cxn modelId="{49271A3C-0211-425F-87F5-2F834B404EB3}" type="presParOf" srcId="{793184EC-C7D1-455C-BEB1-BED5CF5C2EEC}" destId="{439354DB-6FDC-49D7-B923-C53A28199C45}" srcOrd="2" destOrd="0" presId="urn:microsoft.com/office/officeart/2008/layout/AccentedPicture"/>
    <dgm:cxn modelId="{22EEA47D-2F0D-40C4-A510-B28B3B67134D}" type="presParOf" srcId="{439354DB-6FDC-49D7-B923-C53A28199C45}" destId="{28B6802D-5A6A-4BFB-BB22-9ED33FD3CF27}" srcOrd="0" destOrd="0" presId="urn:microsoft.com/office/officeart/2008/layout/AccentedPicture"/>
    <dgm:cxn modelId="{037E2B69-34BE-4296-BF50-F42EA7811EA6}" type="presParOf" srcId="{621C7B09-CEE4-4058-8BF6-E1F3CB5E8BCF}" destId="{CF89960A-5415-4745-B51B-CCDDB1EEB35B}" srcOrd="1" destOrd="0" presId="urn:microsoft.com/office/officeart/2008/layout/AccentedPicture"/>
    <dgm:cxn modelId="{B0542B39-DC1A-41BC-960F-9667032D361C}" type="presParOf" srcId="{621C7B09-CEE4-4058-8BF6-E1F3CB5E8BCF}" destId="{1B0227D9-2DD4-404C-BB75-F13948D5336F}" srcOrd="2" destOrd="0" presId="urn:microsoft.com/office/officeart/2008/layout/AccentedPicture"/>
    <dgm:cxn modelId="{E6AA66F4-F6DB-4D73-AB2D-F391AC585E3B}" type="presParOf" srcId="{1B0227D9-2DD4-404C-BB75-F13948D5336F}" destId="{7901E714-3381-407E-A0B6-29DE1A8C490B}" srcOrd="0" destOrd="0" presId="urn:microsoft.com/office/officeart/2008/layout/AccentedPicture"/>
    <dgm:cxn modelId="{805C8D70-40FC-459E-8FCF-721B75D789AA}" type="presParOf" srcId="{1B0227D9-2DD4-404C-BB75-F13948D5336F}" destId="{0C156F61-6358-4612-8D81-C43764093108}" srcOrd="1" destOrd="0" presId="urn:microsoft.com/office/officeart/2008/layout/AccentedPicture"/>
    <dgm:cxn modelId="{05CC25EE-473D-4FBB-A17A-7079F4BE2A49}" type="presParOf" srcId="{1B0227D9-2DD4-404C-BB75-F13948D5336F}" destId="{CE32EF07-AB37-4F43-8868-0E33DD69F561}" srcOrd="2" destOrd="0" presId="urn:microsoft.com/office/officeart/2008/layout/AccentedPicture"/>
    <dgm:cxn modelId="{9A36A4A3-2C19-4B9E-B298-8F9AE2231E53}" type="presParOf" srcId="{CE32EF07-AB37-4F43-8868-0E33DD69F561}" destId="{5DFF61AA-6786-42DE-A69B-6EFABE01F886}" srcOrd="0" destOrd="0" presId="urn:microsoft.com/office/officeart/2008/layout/AccentedPicture"/>
    <dgm:cxn modelId="{7DA8C834-02B0-413E-805F-E96523B8062A}" type="presParOf" srcId="{BBA1C283-4D0C-426C-9D1B-C6CF6E8ACC12}" destId="{E4A79656-8C66-4DE1-A0D9-CFD268580CE7}" srcOrd="3" destOrd="0" presId="urn:microsoft.com/office/officeart/2008/layout/AccentedPicture"/>
    <dgm:cxn modelId="{BBE00325-FBD8-411E-BEF4-81964B10005D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3546038B-61BE-47E5-B89D-38F1CA2ECAE9}" type="doc">
      <dgm:prSet loTypeId="urn:microsoft.com/office/officeart/2008/layout/Accented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CA6965-3992-4E46-93C4-3AD1AA07CD09}">
      <dgm:prSet phldrT="[Text]" custT="1"/>
      <dgm:spPr/>
      <dgm:t>
        <a:bodyPr/>
        <a:lstStyle/>
        <a:p>
          <a:pPr algn="ctr"/>
          <a:r>
            <a:rPr lang="cs-CZ" sz="1600" dirty="0" smtClean="0">
              <a:solidFill>
                <a:schemeClr val="tx1"/>
              </a:solidFill>
            </a:rPr>
            <a:t>VRABEC DOMÁCÍ</a:t>
          </a:r>
          <a:endParaRPr lang="cs-CZ" sz="1600" dirty="0">
            <a:solidFill>
              <a:schemeClr val="tx1"/>
            </a:solidFill>
          </a:endParaRPr>
        </a:p>
      </dgm:t>
    </dgm:pt>
    <dgm:pt modelId="{E910F1F9-D2FE-4B09-BB62-C6D66C4A413E}" type="parTrans" cxnId="{12129A3E-1299-42C5-A91C-374D18428008}">
      <dgm:prSet/>
      <dgm:spPr/>
      <dgm:t>
        <a:bodyPr/>
        <a:lstStyle/>
        <a:p>
          <a:endParaRPr lang="cs-CZ"/>
        </a:p>
      </dgm:t>
    </dgm:pt>
    <dgm:pt modelId="{EFB28907-4F77-43C7-82C2-C688B7BA9E37}" type="sibTrans" cxnId="{12129A3E-1299-42C5-A91C-374D18428008}">
      <dgm:prSet/>
      <dgm:spPr/>
      <dgm:t>
        <a:bodyPr/>
        <a:lstStyle/>
        <a:p>
          <a:endParaRPr lang="cs-CZ"/>
        </a:p>
      </dgm:t>
    </dgm:pt>
    <dgm:pt modelId="{9E9344A0-92AB-41D3-BBD1-247927FC9E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stálý pták</a:t>
          </a:r>
          <a:endParaRPr lang="cs-CZ" dirty="0"/>
        </a:p>
      </dgm:t>
    </dgm:pt>
    <dgm:pt modelId="{EA5B1E39-9A04-49D9-AAF2-F067A97961DB}" type="parTrans" cxnId="{695DAC03-EFB4-4E96-8870-593B7E49628F}">
      <dgm:prSet/>
      <dgm:spPr/>
      <dgm:t>
        <a:bodyPr/>
        <a:lstStyle/>
        <a:p>
          <a:endParaRPr lang="cs-CZ"/>
        </a:p>
      </dgm:t>
    </dgm:pt>
    <dgm:pt modelId="{DFF204ED-18DB-4D4C-97A8-708E70908D1F}" type="sibTrans" cxnId="{695DAC03-EFB4-4E96-8870-593B7E49628F}">
      <dgm:prSet/>
      <dgm:spPr/>
      <dgm:t>
        <a:bodyPr/>
        <a:lstStyle/>
        <a:p>
          <a:endParaRPr lang="cs-CZ"/>
        </a:p>
      </dgm:t>
    </dgm:pt>
    <dgm:pt modelId="{EEF66B63-FA45-4763-B798-CB821FE8DB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stěhovavý pták</a:t>
          </a:r>
          <a:endParaRPr lang="cs-CZ" dirty="0"/>
        </a:p>
      </dgm:t>
    </dgm:pt>
    <dgm:pt modelId="{730089EE-762E-4B7C-A1C9-153CC01948D8}" type="parTrans" cxnId="{F4D495B5-778A-4AD5-9B76-D5C4E0433BA3}">
      <dgm:prSet/>
      <dgm:spPr/>
      <dgm:t>
        <a:bodyPr/>
        <a:lstStyle/>
        <a:p>
          <a:endParaRPr lang="cs-CZ"/>
        </a:p>
      </dgm:t>
    </dgm:pt>
    <dgm:pt modelId="{90DDE451-8192-470A-BC46-798C481EA932}" type="sibTrans" cxnId="{F4D495B5-778A-4AD5-9B76-D5C4E0433BA3}">
      <dgm:prSet/>
      <dgm:spPr/>
      <dgm:t>
        <a:bodyPr/>
        <a:lstStyle/>
        <a:p>
          <a:endParaRPr lang="cs-CZ"/>
        </a:p>
      </dgm:t>
    </dgm:pt>
    <dgm:pt modelId="{BBA1C283-4D0C-426C-9D1B-C6CF6E8ACC12}" type="pres">
      <dgm:prSet presAssocID="{3546038B-61BE-47E5-B89D-38F1CA2ECAE9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71D11C6-0798-4992-A4F5-03EC67EDBCAC}" type="pres">
      <dgm:prSet presAssocID="{EFB28907-4F77-43C7-82C2-C688B7BA9E37}" presName="picture_1" presStyleLbl="bgImgPlace1" presStyleIdx="0" presStyleCnt="1" custScaleX="89506" custScaleY="110011" custLinFactNeighborX="-11040" custLinFactNeighborY="2612"/>
      <dgm:spPr/>
      <dgm:t>
        <a:bodyPr/>
        <a:lstStyle/>
        <a:p>
          <a:endParaRPr lang="cs-CZ"/>
        </a:p>
      </dgm:t>
    </dgm:pt>
    <dgm:pt modelId="{FB726470-6CFB-4526-8374-641B5A9C523B}" type="pres">
      <dgm:prSet presAssocID="{37CA6965-3992-4E46-93C4-3AD1AA07CD09}" presName="text_1" presStyleLbl="node1" presStyleIdx="0" presStyleCnt="0" custScaleX="209729" custScaleY="144586" custLinFactNeighborX="-7959" custLinFactNeighborY="24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C7B09-CEE4-4058-8BF6-E1F3CB5E8BCF}" type="pres">
      <dgm:prSet presAssocID="{3546038B-61BE-47E5-B89D-38F1CA2ECAE9}" presName="linV" presStyleCnt="0"/>
      <dgm:spPr/>
    </dgm:pt>
    <dgm:pt modelId="{793184EC-C7D1-455C-BEB1-BED5CF5C2EEC}" type="pres">
      <dgm:prSet presAssocID="{9E9344A0-92AB-41D3-BBD1-247927FC9E36}" presName="pair" presStyleCnt="0"/>
      <dgm:spPr/>
    </dgm:pt>
    <dgm:pt modelId="{462B7959-E480-41A7-8029-76C32CE63E3B}" type="pres">
      <dgm:prSet presAssocID="{9E9344A0-92AB-41D3-BBD1-247927FC9E36}" presName="spaceH" presStyleLbl="node1" presStyleIdx="0" presStyleCnt="0"/>
      <dgm:spPr/>
    </dgm:pt>
    <dgm:pt modelId="{ED840305-020F-4D22-A1C2-1F40AE9DA522}" type="pres">
      <dgm:prSet presAssocID="{9E9344A0-92AB-41D3-BBD1-247927FC9E36}" presName="desPictures" presStyleLbl="alignImgPlace1" presStyleIdx="0" presStyleCnt="2" custLinFactNeighborX="87111" custLinFactNeighborY="5209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439354DB-6FDC-49D7-B923-C53A28199C45}" type="pres">
      <dgm:prSet presAssocID="{9E9344A0-92AB-41D3-BBD1-247927FC9E36}" presName="desTextWrapper" presStyleCnt="0"/>
      <dgm:spPr/>
    </dgm:pt>
    <dgm:pt modelId="{28B6802D-5A6A-4BFB-BB22-9ED33FD3CF27}" type="pres">
      <dgm:prSet presAssocID="{9E9344A0-92AB-41D3-BBD1-247927FC9E36}" presName="des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89960A-5415-4745-B51B-CCDDB1EEB35B}" type="pres">
      <dgm:prSet presAssocID="{DFF204ED-18DB-4D4C-97A8-708E70908D1F}" presName="spaceV" presStyleCnt="0"/>
      <dgm:spPr/>
    </dgm:pt>
    <dgm:pt modelId="{1B0227D9-2DD4-404C-BB75-F13948D5336F}" type="pres">
      <dgm:prSet presAssocID="{EEF66B63-FA45-4763-B798-CB821FE8DB92}" presName="pair" presStyleCnt="0"/>
      <dgm:spPr/>
    </dgm:pt>
    <dgm:pt modelId="{7901E714-3381-407E-A0B6-29DE1A8C490B}" type="pres">
      <dgm:prSet presAssocID="{EEF66B63-FA45-4763-B798-CB821FE8DB92}" presName="spaceH" presStyleLbl="node1" presStyleIdx="0" presStyleCnt="0"/>
      <dgm:spPr/>
    </dgm:pt>
    <dgm:pt modelId="{0C156F61-6358-4612-8D81-C43764093108}" type="pres">
      <dgm:prSet presAssocID="{EEF66B63-FA45-4763-B798-CB821FE8DB92}" presName="desPictures" presStyleLbl="alignImgPlace1" presStyleIdx="1" presStyleCnt="2" custLinFactY="29020" custLinFactNeighborX="94331" custLinFactNeighborY="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</dgm:pt>
    <dgm:pt modelId="{CE32EF07-AB37-4F43-8868-0E33DD69F561}" type="pres">
      <dgm:prSet presAssocID="{EEF66B63-FA45-4763-B798-CB821FE8DB92}" presName="desTextWrapper" presStyleCnt="0"/>
      <dgm:spPr/>
    </dgm:pt>
    <dgm:pt modelId="{5DFF61AA-6786-42DE-A69B-6EFABE01F886}" type="pres">
      <dgm:prSet presAssocID="{EEF66B63-FA45-4763-B798-CB821FE8DB92}" presName="desText" presStyleLbl="revTx" presStyleIdx="1" presStyleCnt="2" custLinFactNeighborX="-2487" custLinFactNeighborY="49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79656-8C66-4DE1-A0D9-CFD268580CE7}" type="pres">
      <dgm:prSet presAssocID="{3546038B-61BE-47E5-B89D-38F1CA2ECAE9}" presName="maxNode" presStyleCnt="0"/>
      <dgm:spPr/>
    </dgm:pt>
    <dgm:pt modelId="{F88A7882-B4D7-4EF4-B52A-CBED49C65C5C}" type="pres">
      <dgm:prSet presAssocID="{3546038B-61BE-47E5-B89D-38F1CA2ECAE9}" presName="Name33" presStyleCnt="0"/>
      <dgm:spPr/>
    </dgm:pt>
  </dgm:ptLst>
  <dgm:cxnLst>
    <dgm:cxn modelId="{D6F0FEE7-2658-44A7-AC54-5E6A416EF6D8}" type="presOf" srcId="{3546038B-61BE-47E5-B89D-38F1CA2ECAE9}" destId="{BBA1C283-4D0C-426C-9D1B-C6CF6E8ACC12}" srcOrd="0" destOrd="0" presId="urn:microsoft.com/office/officeart/2008/layout/AccentedPicture"/>
    <dgm:cxn modelId="{695DAC03-EFB4-4E96-8870-593B7E49628F}" srcId="{3546038B-61BE-47E5-B89D-38F1CA2ECAE9}" destId="{9E9344A0-92AB-41D3-BBD1-247927FC9E36}" srcOrd="1" destOrd="0" parTransId="{EA5B1E39-9A04-49D9-AAF2-F067A97961DB}" sibTransId="{DFF204ED-18DB-4D4C-97A8-708E70908D1F}"/>
    <dgm:cxn modelId="{21543C9A-F659-45D5-9A93-C294AA72C891}" type="presOf" srcId="{9E9344A0-92AB-41D3-BBD1-247927FC9E36}" destId="{28B6802D-5A6A-4BFB-BB22-9ED33FD3CF27}" srcOrd="0" destOrd="0" presId="urn:microsoft.com/office/officeart/2008/layout/AccentedPicture"/>
    <dgm:cxn modelId="{F4D495B5-778A-4AD5-9B76-D5C4E0433BA3}" srcId="{3546038B-61BE-47E5-B89D-38F1CA2ECAE9}" destId="{EEF66B63-FA45-4763-B798-CB821FE8DB92}" srcOrd="2" destOrd="0" parTransId="{730089EE-762E-4B7C-A1C9-153CC01948D8}" sibTransId="{90DDE451-8192-470A-BC46-798C481EA932}"/>
    <dgm:cxn modelId="{12129A3E-1299-42C5-A91C-374D18428008}" srcId="{3546038B-61BE-47E5-B89D-38F1CA2ECAE9}" destId="{37CA6965-3992-4E46-93C4-3AD1AA07CD09}" srcOrd="0" destOrd="0" parTransId="{E910F1F9-D2FE-4B09-BB62-C6D66C4A413E}" sibTransId="{EFB28907-4F77-43C7-82C2-C688B7BA9E37}"/>
    <dgm:cxn modelId="{8D460F05-2478-4738-ADDB-8123FC05EB5C}" type="presOf" srcId="{37CA6965-3992-4E46-93C4-3AD1AA07CD09}" destId="{FB726470-6CFB-4526-8374-641B5A9C523B}" srcOrd="0" destOrd="0" presId="urn:microsoft.com/office/officeart/2008/layout/AccentedPicture"/>
    <dgm:cxn modelId="{788BCBF1-68EA-4FA6-AD11-E1D724489F97}" type="presOf" srcId="{EFB28907-4F77-43C7-82C2-C688B7BA9E37}" destId="{171D11C6-0798-4992-A4F5-03EC67EDBCAC}" srcOrd="0" destOrd="0" presId="urn:microsoft.com/office/officeart/2008/layout/AccentedPicture"/>
    <dgm:cxn modelId="{A8F8E017-7767-43A2-BBF0-7EA3568B1899}" type="presOf" srcId="{EEF66B63-FA45-4763-B798-CB821FE8DB92}" destId="{5DFF61AA-6786-42DE-A69B-6EFABE01F886}" srcOrd="0" destOrd="0" presId="urn:microsoft.com/office/officeart/2008/layout/AccentedPicture"/>
    <dgm:cxn modelId="{3F092400-3A20-40E9-B8F4-C03B80964959}" type="presParOf" srcId="{BBA1C283-4D0C-426C-9D1B-C6CF6E8ACC12}" destId="{171D11C6-0798-4992-A4F5-03EC67EDBCAC}" srcOrd="0" destOrd="0" presId="urn:microsoft.com/office/officeart/2008/layout/AccentedPicture"/>
    <dgm:cxn modelId="{1B5B99A3-FFB1-4D61-95A5-B12A8220C59B}" type="presParOf" srcId="{BBA1C283-4D0C-426C-9D1B-C6CF6E8ACC12}" destId="{FB726470-6CFB-4526-8374-641B5A9C523B}" srcOrd="1" destOrd="0" presId="urn:microsoft.com/office/officeart/2008/layout/AccentedPicture"/>
    <dgm:cxn modelId="{46AC150E-A3C1-420A-9B68-D69A3D8D87A7}" type="presParOf" srcId="{BBA1C283-4D0C-426C-9D1B-C6CF6E8ACC12}" destId="{621C7B09-CEE4-4058-8BF6-E1F3CB5E8BCF}" srcOrd="2" destOrd="0" presId="urn:microsoft.com/office/officeart/2008/layout/AccentedPicture"/>
    <dgm:cxn modelId="{059DE1E8-166F-4574-9ACB-E84FBDC7C87A}" type="presParOf" srcId="{621C7B09-CEE4-4058-8BF6-E1F3CB5E8BCF}" destId="{793184EC-C7D1-455C-BEB1-BED5CF5C2EEC}" srcOrd="0" destOrd="0" presId="urn:microsoft.com/office/officeart/2008/layout/AccentedPicture"/>
    <dgm:cxn modelId="{074C7F6D-57AB-4037-A0FB-6183DDCA23EE}" type="presParOf" srcId="{793184EC-C7D1-455C-BEB1-BED5CF5C2EEC}" destId="{462B7959-E480-41A7-8029-76C32CE63E3B}" srcOrd="0" destOrd="0" presId="urn:microsoft.com/office/officeart/2008/layout/AccentedPicture"/>
    <dgm:cxn modelId="{04BB120D-B6AE-4997-8CB5-FE26BDE48D72}" type="presParOf" srcId="{793184EC-C7D1-455C-BEB1-BED5CF5C2EEC}" destId="{ED840305-020F-4D22-A1C2-1F40AE9DA522}" srcOrd="1" destOrd="0" presId="urn:microsoft.com/office/officeart/2008/layout/AccentedPicture"/>
    <dgm:cxn modelId="{71385893-DABD-48D5-A305-161B6B6B943A}" type="presParOf" srcId="{793184EC-C7D1-455C-BEB1-BED5CF5C2EEC}" destId="{439354DB-6FDC-49D7-B923-C53A28199C45}" srcOrd="2" destOrd="0" presId="urn:microsoft.com/office/officeart/2008/layout/AccentedPicture"/>
    <dgm:cxn modelId="{6B99C227-85DA-4580-AD17-44F3F21D877B}" type="presParOf" srcId="{439354DB-6FDC-49D7-B923-C53A28199C45}" destId="{28B6802D-5A6A-4BFB-BB22-9ED33FD3CF27}" srcOrd="0" destOrd="0" presId="urn:microsoft.com/office/officeart/2008/layout/AccentedPicture"/>
    <dgm:cxn modelId="{BA6D2320-F248-48F7-8B2E-81B5CA6BCE32}" type="presParOf" srcId="{621C7B09-CEE4-4058-8BF6-E1F3CB5E8BCF}" destId="{CF89960A-5415-4745-B51B-CCDDB1EEB35B}" srcOrd="1" destOrd="0" presId="urn:microsoft.com/office/officeart/2008/layout/AccentedPicture"/>
    <dgm:cxn modelId="{9A5C4B57-A142-476F-924E-DDA067D924DA}" type="presParOf" srcId="{621C7B09-CEE4-4058-8BF6-E1F3CB5E8BCF}" destId="{1B0227D9-2DD4-404C-BB75-F13948D5336F}" srcOrd="2" destOrd="0" presId="urn:microsoft.com/office/officeart/2008/layout/AccentedPicture"/>
    <dgm:cxn modelId="{711A8EA4-936D-487D-8165-D3235294F19A}" type="presParOf" srcId="{1B0227D9-2DD4-404C-BB75-F13948D5336F}" destId="{7901E714-3381-407E-A0B6-29DE1A8C490B}" srcOrd="0" destOrd="0" presId="urn:microsoft.com/office/officeart/2008/layout/AccentedPicture"/>
    <dgm:cxn modelId="{DB0CB75F-3034-43E2-B50A-E6E4F4D4BB79}" type="presParOf" srcId="{1B0227D9-2DD4-404C-BB75-F13948D5336F}" destId="{0C156F61-6358-4612-8D81-C43764093108}" srcOrd="1" destOrd="0" presId="urn:microsoft.com/office/officeart/2008/layout/AccentedPicture"/>
    <dgm:cxn modelId="{5A27E2C7-9041-4289-A29D-DCBD2D1BA89F}" type="presParOf" srcId="{1B0227D9-2DD4-404C-BB75-F13948D5336F}" destId="{CE32EF07-AB37-4F43-8868-0E33DD69F561}" srcOrd="2" destOrd="0" presId="urn:microsoft.com/office/officeart/2008/layout/AccentedPicture"/>
    <dgm:cxn modelId="{C994B3B2-197C-49F3-B291-83AD0AE97495}" type="presParOf" srcId="{CE32EF07-AB37-4F43-8868-0E33DD69F561}" destId="{5DFF61AA-6786-42DE-A69B-6EFABE01F886}" srcOrd="0" destOrd="0" presId="urn:microsoft.com/office/officeart/2008/layout/AccentedPicture"/>
    <dgm:cxn modelId="{F69C364F-A6CF-4F6E-9550-C1CC2459CE03}" type="presParOf" srcId="{BBA1C283-4D0C-426C-9D1B-C6CF6E8ACC12}" destId="{E4A79656-8C66-4DE1-A0D9-CFD268580CE7}" srcOrd="3" destOrd="0" presId="urn:microsoft.com/office/officeart/2008/layout/AccentedPicture"/>
    <dgm:cxn modelId="{A6235E3B-3B68-4C43-9696-2AAD8E3A1E7F}" type="presParOf" srcId="{E4A79656-8C66-4DE1-A0D9-CFD268580CE7}" destId="{F88A7882-B4D7-4EF4-B52A-CBED49C65C5C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365622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5000" r="-35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482893" y="2062004"/>
          <a:ext cx="1923327" cy="1122128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b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ČÁP BÍLÝ</a:t>
          </a:r>
          <a:endParaRPr lang="cs-CZ" sz="3400" kern="1200" dirty="0"/>
        </a:p>
      </dsp:txBody>
      <dsp:txXfrm>
        <a:off x="482893" y="2062004"/>
        <a:ext cx="1923327" cy="1122128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815746" y="2752079"/>
          <a:ext cx="902633" cy="834093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BRHLÍK LESNÍ</a:t>
          </a:r>
          <a:endParaRPr lang="cs-CZ" sz="1600" kern="1200" dirty="0"/>
        </a:p>
      </dsp:txBody>
      <dsp:txXfrm>
        <a:off x="815746" y="2752079"/>
        <a:ext cx="902633" cy="834093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379734" y="0"/>
          <a:ext cx="3168335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883771" y="2752079"/>
          <a:ext cx="902633" cy="834093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JIŘIČKA OBECNÁ</a:t>
          </a:r>
          <a:endParaRPr lang="cs-CZ" sz="1500" kern="1200" dirty="0"/>
        </a:p>
      </dsp:txBody>
      <dsp:txXfrm>
        <a:off x="883771" y="2752079"/>
        <a:ext cx="902633" cy="834093"/>
      </dsp:txXfrm>
    </dsp:sp>
    <dsp:sp modelId="{ED840305-020F-4D22-A1C2-1F40AE9DA522}">
      <dsp:nvSpPr>
        <dsp:cNvPr id="0" name=""/>
        <dsp:cNvSpPr/>
      </dsp:nvSpPr>
      <dsp:spPr>
        <a:xfrm>
          <a:off x="3548072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76630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76630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620086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620082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620082" y="1671961"/>
        <a:ext cx="2273737" cy="9974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365622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8000" r="-68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671737" y="3184132"/>
          <a:ext cx="1478690" cy="606081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ČÁP ČERNÝ</a:t>
          </a:r>
          <a:endParaRPr lang="cs-CZ" sz="1900" kern="1200" dirty="0"/>
        </a:p>
      </dsp:txBody>
      <dsp:txXfrm>
        <a:off x="671737" y="3184132"/>
        <a:ext cx="1478690" cy="606081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815746" y="2752079"/>
          <a:ext cx="902633" cy="834093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SÝKORA KOŇADRA</a:t>
          </a:r>
          <a:endParaRPr lang="cs-CZ" sz="1300" kern="1200" dirty="0"/>
        </a:p>
      </dsp:txBody>
      <dsp:txXfrm>
        <a:off x="815746" y="2752079"/>
        <a:ext cx="902633" cy="834093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365622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671737" y="3184132"/>
          <a:ext cx="1478690" cy="606081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SLAVÍK OBECNÝ</a:t>
          </a:r>
          <a:endParaRPr lang="cs-CZ" sz="1800" kern="1200" dirty="0"/>
        </a:p>
      </dsp:txBody>
      <dsp:txXfrm>
        <a:off x="671737" y="3184132"/>
        <a:ext cx="1478690" cy="606081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5000" r="-55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815746" y="2752079"/>
          <a:ext cx="902633" cy="834093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SÝKORA MODŘINKA</a:t>
          </a:r>
          <a:endParaRPr lang="cs-CZ" sz="1100" kern="1200" dirty="0"/>
        </a:p>
      </dsp:txBody>
      <dsp:txXfrm>
        <a:off x="815746" y="2752079"/>
        <a:ext cx="902633" cy="834093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4000" r="-64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751853" y="2608073"/>
          <a:ext cx="902633" cy="834093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SÝKORA BABKA</a:t>
          </a:r>
          <a:endParaRPr lang="cs-CZ" sz="1500" kern="1200" dirty="0"/>
        </a:p>
      </dsp:txBody>
      <dsp:txXfrm>
        <a:off x="1751853" y="2608073"/>
        <a:ext cx="902633" cy="834093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502349" y="2362052"/>
          <a:ext cx="1401640" cy="1326135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STRAKAPOUD VELKÝ</a:t>
          </a:r>
          <a:endParaRPr lang="cs-CZ" sz="1500" kern="1200" dirty="0"/>
        </a:p>
      </dsp:txBody>
      <dsp:txXfrm>
        <a:off x="1502349" y="2362052"/>
        <a:ext cx="1401640" cy="1326135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239694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8000" r="-68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502349" y="2362052"/>
          <a:ext cx="1401640" cy="1326135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ZVONEK ZELENÝ</a:t>
          </a:r>
          <a:endParaRPr lang="cs-CZ" sz="2300" kern="1200" dirty="0"/>
        </a:p>
      </dsp:txBody>
      <dsp:txXfrm>
        <a:off x="1502349" y="2362052"/>
        <a:ext cx="1401640" cy="1326135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3503696" y="0"/>
          <a:ext cx="2592303" cy="4063999"/>
        </a:xfrm>
        <a:prstGeom prst="round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247795" y="3184132"/>
          <a:ext cx="1478690" cy="690086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KOS ČERNÝ</a:t>
          </a:r>
          <a:endParaRPr lang="cs-CZ" sz="2000" kern="1200" dirty="0"/>
        </a:p>
      </dsp:txBody>
      <dsp:txXfrm>
        <a:off x="1247795" y="3184132"/>
        <a:ext cx="1478690" cy="690086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815755" y="0"/>
          <a:ext cx="2592303" cy="4063999"/>
        </a:xfrm>
        <a:prstGeom prst="round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502349" y="2362052"/>
          <a:ext cx="1401640" cy="1326135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solidFill>
                <a:schemeClr val="tx1"/>
              </a:solidFill>
            </a:rPr>
            <a:t>BAŽANT</a:t>
          </a:r>
          <a:r>
            <a:rPr lang="cs-CZ" sz="2400" kern="1200" dirty="0" smtClean="0">
              <a:solidFill>
                <a:schemeClr val="tx1"/>
              </a:solidFill>
            </a:rPr>
            <a:t> </a:t>
          </a:r>
          <a:r>
            <a:rPr lang="cs-CZ" sz="2400" b="0" kern="1200" dirty="0" smtClean="0">
              <a:solidFill>
                <a:schemeClr val="tx1"/>
              </a:solidFill>
            </a:rPr>
            <a:t>OBECNÝ</a:t>
          </a:r>
          <a:endParaRPr lang="cs-CZ" sz="2400" b="0" kern="1200" dirty="0">
            <a:solidFill>
              <a:schemeClr val="tx1"/>
            </a:solidFill>
          </a:endParaRPr>
        </a:p>
      </dsp:txBody>
      <dsp:txXfrm>
        <a:off x="1502349" y="2362052"/>
        <a:ext cx="1401640" cy="1326135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502349" y="2362052"/>
          <a:ext cx="1401640" cy="1326135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/>
              </a:solidFill>
            </a:rPr>
            <a:t>STRAKA OBECNÁ</a:t>
          </a:r>
          <a:endParaRPr lang="cs-CZ" sz="2300" kern="1200" dirty="0">
            <a:solidFill>
              <a:schemeClr val="tx1"/>
            </a:solidFill>
          </a:endParaRPr>
        </a:p>
      </dsp:txBody>
      <dsp:txXfrm>
        <a:off x="1502349" y="2362052"/>
        <a:ext cx="1401640" cy="1326135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599725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>
          <a:off x="1502349" y="2362052"/>
          <a:ext cx="1401640" cy="1326135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SÝČEK OBECNÝ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502349" y="2362052"/>
        <a:ext cx="1401640" cy="1326135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11C6-0798-4992-A4F5-03EC67EDBCAC}">
      <dsp:nvSpPr>
        <dsp:cNvPr id="0" name=""/>
        <dsp:cNvSpPr/>
      </dsp:nvSpPr>
      <dsp:spPr>
        <a:xfrm>
          <a:off x="0" y="0"/>
          <a:ext cx="2592303" cy="4063999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26470-6CFB-4526-8374-641B5A9C523B}">
      <dsp:nvSpPr>
        <dsp:cNvPr id="0" name=""/>
        <dsp:cNvSpPr/>
      </dsp:nvSpPr>
      <dsp:spPr>
        <a:xfrm flipH="1">
          <a:off x="561191" y="2350039"/>
          <a:ext cx="1766729" cy="546058"/>
        </a:xfrm>
        <a:prstGeom prst="rect">
          <a:avLst/>
        </a:prstGeom>
        <a:noFill/>
        <a:ln w="425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b" anchorCtr="0">
          <a:noAutofit/>
        </a:bodyPr>
        <a:lstStyle/>
        <a:p>
          <a:pPr lvl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ŠPAČEK OBECNÝ</a:t>
          </a:r>
          <a:endParaRPr lang="cs-CZ" sz="1600" kern="1200" dirty="0"/>
        </a:p>
      </dsp:txBody>
      <dsp:txXfrm>
        <a:off x="561191" y="2350039"/>
        <a:ext cx="1766729" cy="546058"/>
      </dsp:txXfrm>
    </dsp:sp>
    <dsp:sp modelId="{ED840305-020F-4D22-A1C2-1F40AE9DA522}">
      <dsp:nvSpPr>
        <dsp:cNvPr id="0" name=""/>
        <dsp:cNvSpPr/>
      </dsp:nvSpPr>
      <dsp:spPr>
        <a:xfrm>
          <a:off x="3480046" y="519833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6802D-5A6A-4BFB-BB22-9ED33FD3CF27}">
      <dsp:nvSpPr>
        <dsp:cNvPr id="0" name=""/>
        <dsp:cNvSpPr/>
      </dsp:nvSpPr>
      <dsp:spPr>
        <a:xfrm>
          <a:off x="3608605" y="203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stálý pták</a:t>
          </a:r>
          <a:endParaRPr lang="cs-CZ" sz="3200" kern="1200" dirty="0"/>
        </a:p>
      </dsp:txBody>
      <dsp:txXfrm>
        <a:off x="3608605" y="203"/>
        <a:ext cx="2273737" cy="997427"/>
      </dsp:txXfrm>
    </dsp:sp>
    <dsp:sp modelId="{0C156F61-6358-4612-8D81-C43764093108}">
      <dsp:nvSpPr>
        <dsp:cNvPr id="0" name=""/>
        <dsp:cNvSpPr/>
      </dsp:nvSpPr>
      <dsp:spPr>
        <a:xfrm>
          <a:off x="3552061" y="2464048"/>
          <a:ext cx="997427" cy="9974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F61AA-6786-42DE-A69B-6EFABE01F886}">
      <dsp:nvSpPr>
        <dsp:cNvPr id="0" name=""/>
        <dsp:cNvSpPr/>
      </dsp:nvSpPr>
      <dsp:spPr>
        <a:xfrm>
          <a:off x="3552057" y="1671961"/>
          <a:ext cx="2273737" cy="997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40640" rIns="8128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stěhovavý pták</a:t>
          </a:r>
          <a:endParaRPr lang="cs-CZ" sz="3200" kern="1200" dirty="0"/>
        </a:p>
      </dsp:txBody>
      <dsp:txXfrm>
        <a:off x="3552057" y="1671961"/>
        <a:ext cx="2273737" cy="99742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79F2B8-032F-4409-A416-3AD0D2AE671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" Target="slide3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slide" Target="slide3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20.jp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21.jp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22.jp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26.jp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27.jp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8.jp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7" Type="http://schemas.openxmlformats.org/officeDocument/2006/relationships/image" Target="../media/image29.jpg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skehejre.jpg" TargetMode="External"/><Relationship Id="rId13" Type="http://schemas.openxmlformats.org/officeDocument/2006/relationships/hyperlink" Target="http://cs.wikipedia.org/wiki/Soubor:Poecile_palustris_5_Luc_Viatour.jpg" TargetMode="External"/><Relationship Id="rId18" Type="http://schemas.openxmlformats.org/officeDocument/2006/relationships/hyperlink" Target="http://cs.wikipedia.org/wiki/Soubor:Kos_cerny.jpg" TargetMode="External"/><Relationship Id="rId3" Type="http://schemas.openxmlformats.org/officeDocument/2006/relationships/hyperlink" Target="http://cs.wikipedia.org/wiki/Soubor:Delichon_urbicum_10.jpg" TargetMode="External"/><Relationship Id="rId7" Type="http://schemas.openxmlformats.org/officeDocument/2006/relationships/hyperlink" Target="http://commons.wikimedia.org/wiki/File:Watching_Hirundo_rustica.jpg?uselang=cs" TargetMode="External"/><Relationship Id="rId12" Type="http://schemas.openxmlformats.org/officeDocument/2006/relationships/hyperlink" Target="http://cs.wikipedia.org/wiki/Soubor:House_sparrowIII.jpg" TargetMode="External"/><Relationship Id="rId17" Type="http://schemas.openxmlformats.org/officeDocument/2006/relationships/hyperlink" Target="http://cs.wikipedia.org/wiki/Soubor:Carduelis_chloris_3_(Marek_Szczepanek).jpg" TargetMode="External"/><Relationship Id="rId2" Type="http://schemas.openxmlformats.org/officeDocument/2006/relationships/hyperlink" Target="http://cs.wikipedia.org/wiki/Soubor:White_Stork_(Ciconia_ciconia).jpg" TargetMode="External"/><Relationship Id="rId16" Type="http://schemas.openxmlformats.org/officeDocument/2006/relationships/hyperlink" Target="http://cs.wikipedia.org/wiki/Soubor:Mochuelo_Com%C3%BAn_(_Athene_noctua_)(1).jpg" TargetMode="External"/><Relationship Id="rId20" Type="http://schemas.openxmlformats.org/officeDocument/2006/relationships/hyperlink" Target="http://cs.wikipedia.org/wiki/Soubor:Parus_major_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ropean_Starling_2006.jpg" TargetMode="External"/><Relationship Id="rId11" Type="http://schemas.openxmlformats.org/officeDocument/2006/relationships/hyperlink" Target="http://cs.wikipedia.org/wiki/Soubor:Phasianus_colchicus_2_tom_(Lukasz_Lukasik).jpg" TargetMode="External"/><Relationship Id="rId5" Type="http://schemas.openxmlformats.org/officeDocument/2006/relationships/hyperlink" Target="http://cs.wikipedia.org/wiki/Soubor:Nachtigall_(Luscinia_megarhynchos)-2.jpg" TargetMode="External"/><Relationship Id="rId15" Type="http://schemas.openxmlformats.org/officeDocument/2006/relationships/hyperlink" Target="http://cs.wikipedia.org/wiki/Soubor:DendrocoposMajor.jpg" TargetMode="External"/><Relationship Id="rId10" Type="http://schemas.openxmlformats.org/officeDocument/2006/relationships/hyperlink" Target="http://commons.wikimedia.org/wiki/File:01-Magpie.jpg?uselang=cs" TargetMode="External"/><Relationship Id="rId19" Type="http://schemas.openxmlformats.org/officeDocument/2006/relationships/hyperlink" Target="http://commons.wikimedia.org/wiki/File:Carduelis_carduelis_1_(Marek_Szczepanek).jpg?uselang=cs" TargetMode="External"/><Relationship Id="rId4" Type="http://schemas.openxmlformats.org/officeDocument/2006/relationships/hyperlink" Target="http://commons.wikimedia.org/wiki/File:Pep%C3%BBk.jpg?uselang=cs" TargetMode="External"/><Relationship Id="rId9" Type="http://schemas.openxmlformats.org/officeDocument/2006/relationships/hyperlink" Target="http://cs.wikipedia.org/wiki/Soubor:Ciconia_nigra_1_(Marek_Szczepanek).jpg" TargetMode="External"/><Relationship Id="rId14" Type="http://schemas.openxmlformats.org/officeDocument/2006/relationships/hyperlink" Target="http://cs.wikipedia.org/wiki/Soubor:Sitta_europaea_wildlife_2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649130"/>
              </p:ext>
            </p:extLst>
          </p:nvPr>
        </p:nvGraphicFramePr>
        <p:xfrm>
          <a:off x="1542708" y="332656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Určování ptáků stálých a tažných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Point.</a:t>
            </a:r>
            <a:endParaRPr lang="cs-CZ" dirty="0" smtClean="0"/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rozpoznávání ptáků stálých a tažných.</a:t>
            </a:r>
          </a:p>
          <a:p>
            <a:r>
              <a:rPr lang="cs-CZ" dirty="0"/>
              <a:t>Po kliknutí na číslo se zobrazí otázka. Žák po přečtení otázky klikne na jednu z odpovědí. 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3092646"/>
              </p:ext>
            </p:extLst>
          </p:nvPr>
        </p:nvGraphicFramePr>
        <p:xfrm>
          <a:off x="323528" y="332656"/>
          <a:ext cx="8568950" cy="62646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13790"/>
                <a:gridCol w="1713790"/>
                <a:gridCol w="1713790"/>
                <a:gridCol w="1713790"/>
                <a:gridCol w="1713790"/>
              </a:tblGrid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2" action="ppaction://hlinksldjump"/>
                        </a:rPr>
                        <a:t>1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3" action="ppaction://hlinksldjump"/>
                        </a:rPr>
                        <a:t>2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4" action="ppaction://hlinksldjump"/>
                        </a:rPr>
                        <a:t>3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5" action="ppaction://hlinksldjump"/>
                        </a:rPr>
                        <a:t>4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6" action="ppaction://hlinksldjump"/>
                        </a:rPr>
                        <a:t>5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00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7" action="ppaction://hlinksldjump"/>
                        </a:rPr>
                        <a:t>6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8" action="ppaction://hlinksldjump"/>
                        </a:rPr>
                        <a:t>7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9" action="ppaction://hlinksldjump"/>
                        </a:rPr>
                        <a:t>8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0" action="ppaction://hlinksldjump"/>
                        </a:rPr>
                        <a:t>9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1" action="ppaction://hlinksldjump"/>
                        </a:rPr>
                        <a:t>10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2" action="ppaction://hlinksldjump"/>
                        </a:rPr>
                        <a:t>11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3" action="ppaction://hlinksldjump"/>
                        </a:rPr>
                        <a:t>12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4" action="ppaction://hlinksldjump"/>
                        </a:rPr>
                        <a:t>13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5" action="ppaction://hlinksldjump"/>
                        </a:rPr>
                        <a:t>14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6" action="ppaction://hlinksldjump"/>
                        </a:rPr>
                        <a:t>15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7" action="ppaction://hlinksldjump"/>
                        </a:rPr>
                        <a:t>16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8" action="ppaction://hlinksldjump"/>
                        </a:rPr>
                        <a:t>17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19" action="ppaction://hlinksldjump"/>
                        </a:rPr>
                        <a:t>18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20" action="ppaction://hlinksldjump"/>
                        </a:rPr>
                        <a:t>19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hlinkClick r:id="rId21" action="ppaction://hlinksldjump"/>
                        </a:rPr>
                        <a:t>20</a:t>
                      </a:r>
                      <a:endParaRPr lang="cs-CZ" sz="7200" b="1" dirty="0"/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81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VCAD56S8\MC90042806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123425" cy="434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MNJUHCV2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49540" y="53012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06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28184" y="5157192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Lenka\AppData\Local\Microsoft\Windows\Temporary Internet Files\Content.IE5\8HKJ5K33\MC900428129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78640"/>
            <a:ext cx="5544616" cy="517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32671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200" y="4525888"/>
            <a:ext cx="1695208" cy="169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4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9778196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3891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15658354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4057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01475181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06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972427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47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8875270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4851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3273159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938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6701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950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17149241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519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7176726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557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85448319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960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9731855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32856"/>
            <a:ext cx="4486162" cy="3168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5589240"/>
            <a:ext cx="1546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60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86718116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68760"/>
            <a:ext cx="3899925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0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1812040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1052737"/>
            <a:ext cx="3782782" cy="252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0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440438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960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60675405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324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1703952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324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2718707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24744"/>
            <a:ext cx="3570149" cy="205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4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3646554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2696"/>
            <a:ext cx="3815443" cy="2542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4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0936650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1412776"/>
            <a:ext cx="3981839" cy="26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9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9737237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76872"/>
            <a:ext cx="3981232" cy="265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9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844824"/>
            <a:ext cx="921702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hlinkClick r:id="rId2"/>
            </a:endParaRPr>
          </a:p>
          <a:p>
            <a:endParaRPr lang="cs-CZ" sz="1200" dirty="0">
              <a:hlinkClick r:id="rId2"/>
            </a:endParaRPr>
          </a:p>
          <a:p>
            <a:endParaRPr lang="cs-CZ" sz="1200" dirty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http://cs.wikipedia.org/wiki/Soubor:White_Stork_(Ciconia_ciconia).jpg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http://cs.wikipedia.org/wiki/Soubor:Delichon_urbicum_10.jpg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http://commons.wikimedia.org/wiki/File:Pep%C3%BBk.jpg?uselang=cs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http://cs.wikipedia.org/wiki/Soubor:Nachtigall_(Luscinia_megarhynchos)-2.jpg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http://cs.wikipedia.org/wiki/Soubor:European_Starling_2006.jpg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http://commons.wikimedia.org/wiki/File:Watching_Hirundo_rustica.jpg?uselang=cs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http://cs.wikipedia.org/wiki/Soubor:Fiskehejre.jpg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http://cs.wikipedia.org/wiki/Soubor:Ciconia_nigra_1_(Marek_Szczepanek).jpg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http://commons.wikimedia.org/wiki/File:01-Magpie.jpg?uselang=cs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http://cs.wikipedia.org/wiki/Soubor:Phasianus_colchicus_2_tom_(Lukasz_Lukasik).jpg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http://cs.wikipedia.org/wiki/Soubor:House_sparrowIII.jpg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http://cs.wikipedia.org/wiki/Soubor:Poecile_palustris_5_Luc_Viatour.jpg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http://cs.wikipedia.org/wiki/Soubor:Sitta_europaea_wildlife_2_1.jpg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http://cs.wikipedia.org/wiki/Soubor:DendrocoposMajor.jpg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http://cs.wikipedia.org/wiki/Soubor:Mochuelo_Com%C3%BAn_(_Athene_noctua_)(1).jpg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http://cs.wikipedia.org/wiki/Soubor:Carduelis_chloris_3_(Marek_Szczepanek).jpg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http://cs.wikipedia.org/wiki/Soubor:Kos_cerny.jpg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http://commons.wikimedia.org/wiki/File:Carduelis_carduelis_1_(Marek_Szczepanek).jpg?uselang=cs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http://cs.wikipedia.org/wiki/Soubor:Parus_major_m.jpg</a:t>
            </a:r>
            <a:endParaRPr lang="cs-CZ" sz="1200" dirty="0" smtClean="0"/>
          </a:p>
          <a:p>
            <a:r>
              <a:rPr lang="cs-CZ" sz="1200" dirty="0" smtClean="0"/>
              <a:t>http://cs.wikipedia.org/wiki/Soubor:Parus_caeruleus1.jpg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5"/>
            <a:ext cx="6768752" cy="936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&lt;cit.2012-03-01&gt;. Obrázky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0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138</TotalTime>
  <Words>295</Words>
  <Application>Microsoft Office PowerPoint</Application>
  <PresentationFormat>Předvádění na obrazovce (4:3)</PresentationFormat>
  <Paragraphs>128</Paragraphs>
  <Slides>26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Aspekt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17</cp:revision>
  <dcterms:created xsi:type="dcterms:W3CDTF">2012-03-09T21:22:25Z</dcterms:created>
  <dcterms:modified xsi:type="dcterms:W3CDTF">2013-01-13T16:33:50Z</dcterms:modified>
</cp:coreProperties>
</file>