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  <p:sldMasterId id="2147483877" r:id="rId2"/>
  </p:sldMasterIdLst>
  <p:sldIdLst>
    <p:sldId id="281" r:id="rId3"/>
    <p:sldId id="282" r:id="rId4"/>
    <p:sldId id="257" r:id="rId5"/>
    <p:sldId id="258" r:id="rId6"/>
    <p:sldId id="259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slide" Target="slide3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5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slide" Target="slide3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Relationship Id="rId4" Type="http://schemas.openxmlformats.org/officeDocument/2006/relationships/slide" Target="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Relationship Id="rId4" Type="http://schemas.openxmlformats.org/officeDocument/2006/relationships/slide" Target="slid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8.xml"/><Relationship Id="rId4" Type="http://schemas.openxmlformats.org/officeDocument/2006/relationships/slide" Target="slid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8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.xml"/><Relationship Id="rId4" Type="http://schemas.openxmlformats.org/officeDocument/2006/relationships/slide" Target="slide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iola_odorata1.JPG" TargetMode="External"/><Relationship Id="rId13" Type="http://schemas.openxmlformats.org/officeDocument/2006/relationships/hyperlink" Target="http://cs.wikipedia.org/wiki/Soubor:Garden_Hyacinth_Hyacinthus_orientalis_'Blue_Jacket'_Flower_2000px.jpg" TargetMode="External"/><Relationship Id="rId3" Type="http://schemas.openxmlformats.org/officeDocument/2006/relationships/hyperlink" Target="http://cs.wikipedia.org/wiki/Soubor:Anemone_nemorosa_001.JPG" TargetMode="External"/><Relationship Id="rId7" Type="http://schemas.openxmlformats.org/officeDocument/2006/relationships/hyperlink" Target="http://cs.wikipedia.org/wiki/Soubor:Ranunculus_repens_01_ies.jpg" TargetMode="External"/><Relationship Id="rId12" Type="http://schemas.openxmlformats.org/officeDocument/2006/relationships/hyperlink" Target="http://cs.wikipedia.org/wiki/Soubor:5036-Thymus_serpyllum-Hrad%C4%8D._st%C4%9Bny-7.06.jpg" TargetMode="External"/><Relationship Id="rId2" Type="http://schemas.openxmlformats.org/officeDocument/2006/relationships/hyperlink" Target="http://cs.wikipedia.org/wiki/Soubor:Squalius_cephalus_Prague_Vltava_2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s.wikipedia.org/wiki/Soubor:Galanthus_nivalis.jpg" TargetMode="External"/><Relationship Id="rId11" Type="http://schemas.openxmlformats.org/officeDocument/2006/relationships/hyperlink" Target="http://cs.wikipedia.org/wiki/Soubor:Daphne_mezereum0.jpg" TargetMode="External"/><Relationship Id="rId5" Type="http://schemas.openxmlformats.org/officeDocument/2006/relationships/hyperlink" Target="http://cs.wikipedia.org/wiki/Soubor:Primula_veris_0x.JPG" TargetMode="External"/><Relationship Id="rId10" Type="http://schemas.openxmlformats.org/officeDocument/2006/relationships/hyperlink" Target="http://cs.wikipedia.org/wiki/Soubor:Hepatica_nobilis.jpg" TargetMode="External"/><Relationship Id="rId4" Type="http://schemas.openxmlformats.org/officeDocument/2006/relationships/hyperlink" Target="http://cs.wikipedia.org/wiki/Soubor:Leucoium_vernum_411-20.jpg" TargetMode="External"/><Relationship Id="rId9" Type="http://schemas.openxmlformats.org/officeDocument/2006/relationships/hyperlink" Target="http://cs.wikipedia.org/wiki/Soubor:Blatouch_bahen%C3%AD.JPG" TargetMode="External"/><Relationship Id="rId14" Type="http://schemas.openxmlformats.org/officeDocument/2006/relationships/hyperlink" Target="http://cs.wikipedia.org/wiki/Soubor:Narcissus_pseudonarcissus0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ulsatilla_pratensis_subsp_nigricans.jpg?uselang=cs" TargetMode="External"/><Relationship Id="rId3" Type="http://schemas.openxmlformats.org/officeDocument/2006/relationships/hyperlink" Target="http://cs.wikipedia.org/wiki/Soubor:Bellis_perennis_dsc00906.jpg" TargetMode="External"/><Relationship Id="rId7" Type="http://schemas.openxmlformats.org/officeDocument/2006/relationships/hyperlink" Target="http://cs.wikipedia.org/wiki/Soubor:Zima-winter.jpg" TargetMode="External"/><Relationship Id="rId2" Type="http://schemas.openxmlformats.org/officeDocument/2006/relationships/hyperlink" Target="http://cs.wikipedia.org/wiki/Soubor:Tulip01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s.wikipedia.org/wiki/Soubor:Jesien-autumn.jpg" TargetMode="External"/><Relationship Id="rId5" Type="http://schemas.openxmlformats.org/officeDocument/2006/relationships/hyperlink" Target="http://cs.wikipedia.org/wiki/Soubor:Wiosna-spring.jpg" TargetMode="External"/><Relationship Id="rId10" Type="http://schemas.openxmlformats.org/officeDocument/2006/relationships/hyperlink" Target="http://cs.wikipedia.org/wiki/Soubor:Coltsfoot.jpg" TargetMode="External"/><Relationship Id="rId4" Type="http://schemas.openxmlformats.org/officeDocument/2006/relationships/hyperlink" Target="http://cs.wikipedia.org/wiki/Soubor:Lato-summer.jpg" TargetMode="External"/><Relationship Id="rId9" Type="http://schemas.openxmlformats.org/officeDocument/2006/relationships/hyperlink" Target="http://commons.wikimedia.org/wiki/File:Adonis_vernalis_L_01H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658379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Soutěž na téma jarní květiny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05038"/>
            <a:ext cx="8183563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rozpoznávání </a:t>
            </a:r>
            <a:r>
              <a:rPr lang="cs-CZ" dirty="0" smtClean="0"/>
              <a:t>jarních květin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</a:t>
            </a:r>
            <a:r>
              <a:rPr lang="cs-CZ" dirty="0" smtClean="0"/>
              <a:t>obrázek. </a:t>
            </a:r>
            <a:r>
              <a:rPr lang="cs-CZ" dirty="0"/>
              <a:t>Žák </a:t>
            </a:r>
            <a:r>
              <a:rPr lang="cs-CZ" dirty="0" smtClean="0"/>
              <a:t>klikne </a:t>
            </a:r>
            <a:r>
              <a:rPr lang="cs-CZ" dirty="0"/>
              <a:t>na </a:t>
            </a:r>
            <a:r>
              <a:rPr lang="cs-CZ" dirty="0" smtClean="0"/>
              <a:t>správný název jarní květiny. </a:t>
            </a:r>
            <a:r>
              <a:rPr lang="cs-CZ" dirty="0"/>
              <a:t>Správnost se potvrdí obrázkem (úsměv- zamračení) a zvukovým efektem (potlesk- povzdech).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3938553"/>
              </p:ext>
            </p:extLst>
          </p:nvPr>
        </p:nvGraphicFramePr>
        <p:xfrm>
          <a:off x="323528" y="332656"/>
          <a:ext cx="8568950" cy="62646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13790"/>
                <a:gridCol w="1713790"/>
                <a:gridCol w="1713790"/>
                <a:gridCol w="1713790"/>
                <a:gridCol w="1713790"/>
              </a:tblGrid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181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VCAD56S8\MC90042806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123425" cy="434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MNJUHCV2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22640" y="52669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06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28184" y="5157192"/>
            <a:ext cx="609600" cy="609600"/>
          </a:xfrm>
          <a:prstGeom prst="rect">
            <a:avLst/>
          </a:prstGeom>
        </p:spPr>
      </p:pic>
      <p:pic>
        <p:nvPicPr>
          <p:cNvPr id="2050" name="Picture 2" descr="C:\Users\Lenka\AppData\Local\Microsoft\Windows\Temporary Internet Files\Content.IE5\8HKJ5K33\MC900428129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04779"/>
            <a:ext cx="5544616" cy="517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32671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200" y="4525888"/>
            <a:ext cx="1695208" cy="169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44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132856"/>
            <a:ext cx="6048673" cy="453650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>MATEŘÍDOUŽKA</a:t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MATEŘÍDOUŠKA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661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269331"/>
            <a:ext cx="5682051" cy="426153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BLATOUH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BAHENNÍ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BLATOUCH BAHENNÍ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7271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916832"/>
            <a:ext cx="6493882" cy="431843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SASANKA LESNÍ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SASANKA HAJNÍ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SMETÁNKA LÉKAŘSKÁ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>SMETÁNKA ŽLUTÁ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00808"/>
            <a:ext cx="3600803" cy="4968552"/>
          </a:xfrm>
        </p:spPr>
      </p:pic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366962"/>
            <a:ext cx="5784825" cy="404937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BLEDULE LETNÍ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BLEDULE JARNÍ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204864"/>
            <a:ext cx="5519751" cy="420819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UŠÁČEK JARNÍ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HLAVÁČEK JARNÍ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HYACINT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>HIACINT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50316"/>
            <a:ext cx="3441775" cy="5179958"/>
          </a:xfrm>
        </p:spPr>
      </p:pic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84784"/>
            <a:ext cx="4320480" cy="499477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JITERNÍK PODLÉŠKA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JATERNÍK PODLÉŠKA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KONIKLAC LUČNÍ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>KONIKLEC LUČNÍ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00808"/>
            <a:ext cx="3672408" cy="4918403"/>
          </a:xfrm>
        </p:spPr>
      </p:pic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16832"/>
            <a:ext cx="6048673" cy="453650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LÝKOVEC JEDOVATÝ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LÝKOVEC JEDLÝ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0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68760"/>
            <a:ext cx="3892798" cy="519039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PRVOSENKA JARNÍ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NARCIS ŽLUTÝ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269331"/>
            <a:ext cx="5424785" cy="406858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ORSEJ PODZIMNÍ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ORSEJ JARNÍ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254538"/>
            <a:ext cx="5712817" cy="432789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PODBĚL LÉKAŘSKÝ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PODBĚLNÍK LÉKAŘSKÝ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PRVOZENKA JARNÍ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2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>PRVOSENKA JARNÍ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628800"/>
            <a:ext cx="3600400" cy="4800533"/>
          </a:xfrm>
        </p:spPr>
      </p:pic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026322"/>
            <a:ext cx="4848721" cy="423997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4320480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PRYSKYŘNÍK PLAZIVÝ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PRISKYŘNÍK PLAZIVÝ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772816"/>
            <a:ext cx="5424785" cy="473780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5400600" cy="121500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PĚTIKRÁSKA CHUDOBKA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SEDMIKRÁSKA CHUDOBKA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628800"/>
            <a:ext cx="5017120" cy="501712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941168"/>
            <a:ext cx="4824536" cy="125272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SNĚŽENKA PODSNĚŽNÍK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SNĚŽENKA NADSNĚŽNÍK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94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744416" cy="499255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286000"/>
            <a:ext cx="5400600" cy="121500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ŠAFRÁN</a:t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ŠAVRÁN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7054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916832"/>
            <a:ext cx="4605411" cy="447127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5517232"/>
            <a:ext cx="5400600" cy="121500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TULIBÁN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3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TULIPÁN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7054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772816"/>
            <a:ext cx="5000890" cy="374441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5085184"/>
            <a:ext cx="5400600" cy="1215008"/>
          </a:xfrm>
          <a:solidFill>
            <a:srgbClr val="FFFF00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VIOLKA VONNÁ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n-lt"/>
                <a:hlinkClick r:id="rId4" action="ppaction://hlinksldjump"/>
              </a:rPr>
              <a:t>FIOLKA VONNÁ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7054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908721"/>
            <a:ext cx="896448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2012-03-10&gt;.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dirty="0">
                <a:hlinkClick r:id="rId2"/>
              </a:rPr>
              <a:t>http://cs.wikipedia.org/wiki/Soubor:Squalius_cephalus_Prague_Vltava_2.jpg</a:t>
            </a:r>
            <a:endParaRPr lang="cs-CZ" dirty="0"/>
          </a:p>
          <a:p>
            <a:r>
              <a:rPr lang="cs-CZ" dirty="0"/>
              <a:t>http://commons.wikimedia.org/wiki/File:Squalius_cephalus_Prague_Vltava_2.jpg?uselang=cs</a:t>
            </a:r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cs.wikipedia.org/wiki/Soubor:Anemone_nemorosa_001.JPG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cs.wikipedia.org/wiki/Soubor:Leucoium_vernum_411-20.jpg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cs.wikipedia.org/wiki/Soubor:Primula_veris_0x.JPG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cs.wikipedia.org/wiki/Soubor:Galanthus_nivalis.jpg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cs.wikipedia.org/wiki/Soubor:Ranunculus_repens_01_ies.jpg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cs.wikipedia.org/wiki/Soubor:Viola_odorata1.JPG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cs.wikipedia.org/wiki/Soubor:Blatouch_bahen%C3%AD.JPG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cs.wikipedia.org/wiki/Soubor:Hepatica_nobilis.jpg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cs.wikipedia.org/wiki/Soubor:Daphne_mezereum0.jpg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http://cs.wikipedia.org/wiki/Soubor:5036-Thymus_serpyllum-Hrad%C4%8D._</a:t>
            </a:r>
            <a:r>
              <a:rPr lang="cs-CZ" dirty="0" smtClean="0">
                <a:hlinkClick r:id="rId12"/>
              </a:rPr>
              <a:t>st%C4%9Bny-7.06.jpg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http://cs.wikipedia.org/wiki/Soubor:Garden_Hyacinth_Hyacinthus_orientalis_%</a:t>
            </a:r>
            <a:r>
              <a:rPr lang="cs-CZ" dirty="0" smtClean="0">
                <a:hlinkClick r:id="rId13"/>
              </a:rPr>
              <a:t>27Blue_Jacket%27_Flower_2000px.jpg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cs.wikipedia.org/wiki/Soubor:Narcissus_pseudonarcissus0.jpg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9320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596" y="1700808"/>
            <a:ext cx="90010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http://cs.wikipedia.org/wiki/Soubor:Tulip01.jpg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http://cs.wikipedia.org/wiki/Soubor:Bellis_perennis_dsc00906.jpg</a:t>
            </a:r>
            <a:endParaRPr lang="cs-CZ" dirty="0"/>
          </a:p>
          <a:p>
            <a:r>
              <a:rPr lang="cs-CZ" dirty="0">
                <a:hlinkClick r:id="rId4"/>
              </a:rPr>
              <a:t>http://cs.wikipedia.org/wiki/Soubor:Lato-summer.jpg</a:t>
            </a:r>
            <a:endParaRPr lang="cs-CZ" dirty="0"/>
          </a:p>
          <a:p>
            <a:r>
              <a:rPr lang="cs-CZ" dirty="0">
                <a:hlinkClick r:id="rId5"/>
              </a:rPr>
              <a:t>http://cs.wikipedia.org/wiki/Soubor:Wiosna-spring.jpg</a:t>
            </a:r>
            <a:endParaRPr lang="cs-CZ" dirty="0"/>
          </a:p>
          <a:p>
            <a:r>
              <a:rPr lang="cs-CZ" dirty="0">
                <a:hlinkClick r:id="rId6"/>
              </a:rPr>
              <a:t>http://cs.wikipedia.org/wiki/Soubor:Jesien-autumn.jpg</a:t>
            </a:r>
            <a:endParaRPr lang="cs-CZ" dirty="0"/>
          </a:p>
          <a:p>
            <a:r>
              <a:rPr lang="cs-CZ" dirty="0">
                <a:hlinkClick r:id="rId7"/>
              </a:rPr>
              <a:t>http://cs.wikipedia.org/wiki/Soubor:Zima-winter.jpg</a:t>
            </a:r>
            <a:endParaRPr lang="cs-CZ" dirty="0"/>
          </a:p>
          <a:p>
            <a:r>
              <a:rPr lang="cs-CZ" dirty="0"/>
              <a:t>http://commons.wikimedia.org/wiki/File:Ranunculus_ficaria,_from_Rize_DSC06931.JPG?uselang=cs</a:t>
            </a:r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commons.wikimedia.org/wiki/File:Pulsatilla_pratensis_subsp_nigricans.jpg?uselang=cs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commons.wikimedia.org/wiki/File:Adonis_vernalis_L_01HD.jpg?uselang=cs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cs.wikipedia.org/wiki/Soubor:Coltsfoot.jpg</a:t>
            </a:r>
            <a:endParaRPr lang="cs-CZ" dirty="0" smtClean="0"/>
          </a:p>
          <a:p>
            <a:r>
              <a:rPr lang="cs-CZ" dirty="0"/>
              <a:t>http://commons.wikimedia.org/wiki/File:L%C3%B6wenzahnbl%C3%BCte_im_Fr%C3%BChling0006.JPG?uselang=cs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368463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248</TotalTime>
  <Words>203</Words>
  <Application>Microsoft Office PowerPoint</Application>
  <PresentationFormat>Předvádění na obrazovce (4:3)</PresentationFormat>
  <Paragraphs>90</Paragraphs>
  <Slides>27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Vlnění</vt:lpstr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MATEŘÍDOUŽKA MATEŘÍDOUŠKA</vt:lpstr>
      <vt:lpstr>BLATOUH BAHENNÍ BLATOUCH BAHENNÍ</vt:lpstr>
      <vt:lpstr>SASANKA LESNÍ SASANKA HAJNÍ</vt:lpstr>
      <vt:lpstr>SMETÁNKA LÉKAŘSKÁ SMETÁNKA ŽLUTÁ</vt:lpstr>
      <vt:lpstr>BLEDULE LETNÍ BLEDULE JARNÍ</vt:lpstr>
      <vt:lpstr>UŠÁČEK JARNÍ HLAVÁČEK JARNÍ</vt:lpstr>
      <vt:lpstr>HYACINT HIACINT</vt:lpstr>
      <vt:lpstr>JITERNÍK PODLÉŠKA JATERNÍK PODLÉŠKA</vt:lpstr>
      <vt:lpstr>KONIKLAC LUČNÍ KONIKLEC LUČNÍ</vt:lpstr>
      <vt:lpstr>LÝKOVEC JEDOVATÝ LÝKOVEC JEDLÝ</vt:lpstr>
      <vt:lpstr>PRVOSENKA JARNÍ  NARCIS ŽLUTÝ</vt:lpstr>
      <vt:lpstr>ORSEJ PODZIMNÍ ORSEJ JARNÍ</vt:lpstr>
      <vt:lpstr>PODBĚL LÉKAŘSKÝ PODBĚLNÍK LÉKAŘSKÝ</vt:lpstr>
      <vt:lpstr>PRVOZENKA JARNÍ PRVOSENKA JARNÍ</vt:lpstr>
      <vt:lpstr>PRYSKYŘNÍK PLAZIVÝ PRISKYŘNÍK PLAZIVÝ</vt:lpstr>
      <vt:lpstr>PĚTIKRÁSKA CHUDOBKA SEDMIKRÁSKA CHUDOBKA</vt:lpstr>
      <vt:lpstr>SNĚŽENKA PODSNĚŽNÍK SNĚŽENKA NADSNĚŽNÍK</vt:lpstr>
      <vt:lpstr>ŠAFRÁN ŠAVRÁN</vt:lpstr>
      <vt:lpstr>TULIBÁN TULIPÁN</vt:lpstr>
      <vt:lpstr>VIOLKA VONNÁ FIOLKA VONNÁ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28</cp:revision>
  <dcterms:created xsi:type="dcterms:W3CDTF">2012-03-09T21:22:25Z</dcterms:created>
  <dcterms:modified xsi:type="dcterms:W3CDTF">2012-03-24T18:54:44Z</dcterms:modified>
</cp:coreProperties>
</file>