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90" r:id="rId10"/>
    <p:sldId id="293" r:id="rId11"/>
    <p:sldId id="291" r:id="rId12"/>
    <p:sldId id="292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3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ppleflower.jpg?uselang=cs" TargetMode="External"/><Relationship Id="rId3" Type="http://schemas.openxmlformats.org/officeDocument/2006/relationships/hyperlink" Target="http://cs.wikipedia.org/wiki/Soubor:Wiosna-spring.jpg" TargetMode="External"/><Relationship Id="rId7" Type="http://schemas.openxmlformats.org/officeDocument/2006/relationships/hyperlink" Target="http://commons.wikimedia.org/wiki/File:Appleafterflower.jpg?uselang=cs" TargetMode="External"/><Relationship Id="rId2" Type="http://schemas.openxmlformats.org/officeDocument/2006/relationships/hyperlink" Target="http://cs.wikipedia.org/wiki/Soubor:Lato-summ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Category:Apples?uselang=cs" TargetMode="External"/><Relationship Id="rId5" Type="http://schemas.openxmlformats.org/officeDocument/2006/relationships/hyperlink" Target="http://cs.wikipedia.org/wiki/Soubor:Zima-winter.jpg" TargetMode="External"/><Relationship Id="rId10" Type="http://schemas.openxmlformats.org/officeDocument/2006/relationships/hyperlink" Target="http://cs.wikipedia.org/wiki/Hr%C3%A1ch_set%C3%BD" TargetMode="External"/><Relationship Id="rId4" Type="http://schemas.openxmlformats.org/officeDocument/2006/relationships/hyperlink" Target="http://cs.wikipedia.org/wiki/Soubor:Jesien-autumn.jpg" TargetMode="External"/><Relationship Id="rId9" Type="http://schemas.openxmlformats.org/officeDocument/2006/relationships/hyperlink" Target="http://commons.wikimedia.org/wiki/File:Obuoliai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11496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Znaky jara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05038"/>
            <a:ext cx="8183563" cy="4187825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různými znaky jara.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lvl="0"/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VCAD56S8\MP9004011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069" y="332656"/>
            <a:ext cx="2160240" cy="27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ALE16573\MP900433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92" y="2336859"/>
            <a:ext cx="2387466" cy="159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85SB0CM4\MP9004328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22526"/>
            <a:ext cx="1632592" cy="244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X9BTOS1C\MP9004385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67" y="332656"/>
            <a:ext cx="2661064" cy="177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ZI9J2I74\MP9004385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612" y="332656"/>
            <a:ext cx="27003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GMU54OZ1\MP9004034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245" y="4222526"/>
            <a:ext cx="1899397" cy="237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X9BTOS1C\MP90043302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898" y="3295227"/>
            <a:ext cx="2181934" cy="326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M9KH942T\MP9004385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5373" y="2336859"/>
            <a:ext cx="2183811" cy="1638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MNJUHCV2\MP90042520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67" y="4162772"/>
            <a:ext cx="253985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40735" y="2971642"/>
            <a:ext cx="2084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Vyber jarní obrázky.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37465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VCAD56S8\MP9004011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196" y="3111470"/>
            <a:ext cx="2160240" cy="270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ALE16573\MP9004337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24571"/>
            <a:ext cx="2387466" cy="159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85SB0CM4\MP9004328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8"/>
            <a:ext cx="1632592" cy="244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764704"/>
            <a:ext cx="9035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78795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i="1" dirty="0" smtClean="0"/>
              <a:t>Prohlédni si obrázky a spoj se správným ročním obdobím.</a:t>
            </a:r>
            <a:endParaRPr lang="cs-CZ" sz="16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  <p:extLst>
      <p:ext uri="{BB962C8B-B14F-4D97-AF65-F5344CB8AC3E}">
        <p14:creationId xmlns:p14="http://schemas.microsoft.com/office/powerpoint/2010/main" val="2794886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i="1" dirty="0" smtClean="0"/>
              <a:t>Řešení:</a:t>
            </a:r>
            <a:endParaRPr lang="cs-CZ" sz="16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16016" y="1412776"/>
            <a:ext cx="4041775" cy="639762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  <p:cxnSp>
        <p:nvCxnSpPr>
          <p:cNvPr id="10" name="Přímá spojnice se šipkou 9"/>
          <p:cNvCxnSpPr/>
          <p:nvPr/>
        </p:nvCxnSpPr>
        <p:spPr>
          <a:xfrm>
            <a:off x="2051720" y="1844824"/>
            <a:ext cx="3384376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361606" y="1844824"/>
            <a:ext cx="2362522" cy="119651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4963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i="1" dirty="0" smtClean="0"/>
              <a:t>Prohlédni si obrázky a spoj se správným ročním obdobím.</a:t>
            </a:r>
            <a:endParaRPr lang="cs-CZ" sz="16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  <p:extLst>
      <p:ext uri="{BB962C8B-B14F-4D97-AF65-F5344CB8AC3E}">
        <p14:creationId xmlns:p14="http://schemas.microsoft.com/office/powerpoint/2010/main" val="2527005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600" i="1" dirty="0" smtClean="0"/>
              <a:t>Řešení:</a:t>
            </a:r>
            <a:endParaRPr lang="cs-CZ" sz="16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pic>
        <p:nvPicPr>
          <p:cNvPr id="10" name="Zástupný symbol pro obsah 9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  <p:cxnSp>
        <p:nvCxnSpPr>
          <p:cNvPr id="7" name="Přímá spojnice se šipkou 6"/>
          <p:cNvCxnSpPr/>
          <p:nvPr/>
        </p:nvCxnSpPr>
        <p:spPr>
          <a:xfrm>
            <a:off x="1907704" y="2132856"/>
            <a:ext cx="0" cy="64807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677272" y="2204864"/>
            <a:ext cx="457200" cy="4572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107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988840"/>
            <a:ext cx="3008313" cy="1162050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	</a:t>
            </a:r>
            <a:r>
              <a:rPr lang="cs-CZ" sz="4400" dirty="0" smtClean="0"/>
              <a:t>LIST</a:t>
            </a:r>
            <a:br>
              <a:rPr lang="cs-CZ" sz="4400" dirty="0" smtClean="0"/>
            </a:br>
            <a:r>
              <a:rPr lang="cs-CZ" sz="4400" dirty="0" smtClean="0"/>
              <a:t>STONEK </a:t>
            </a:r>
            <a:br>
              <a:rPr lang="cs-CZ" sz="4400" dirty="0" smtClean="0"/>
            </a:br>
            <a:r>
              <a:rPr lang="cs-CZ" sz="4400" dirty="0" smtClean="0"/>
              <a:t>KVĚT </a:t>
            </a:r>
            <a:br>
              <a:rPr lang="cs-CZ" sz="4400" dirty="0" smtClean="0"/>
            </a:br>
            <a:r>
              <a:rPr lang="cs-CZ" sz="4400" dirty="0" smtClean="0"/>
              <a:t>LUSK</a:t>
            </a:r>
            <a:br>
              <a:rPr lang="cs-CZ" sz="4400" dirty="0" smtClean="0"/>
            </a:br>
            <a:r>
              <a:rPr lang="cs-CZ" sz="4400" dirty="0" smtClean="0"/>
              <a:t>PLOD</a:t>
            </a:r>
            <a:endParaRPr lang="cs-CZ" sz="44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88640"/>
            <a:ext cx="3960440" cy="6293722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57200" y="5229200"/>
            <a:ext cx="3008313" cy="896963"/>
          </a:xfrm>
        </p:spPr>
        <p:txBody>
          <a:bodyPr/>
          <a:lstStyle/>
          <a:p>
            <a:r>
              <a:rPr lang="cs-CZ" i="1" dirty="0" smtClean="0"/>
              <a:t>Spoj jednotlivé pojmy s obrázky.</a:t>
            </a:r>
          </a:p>
          <a:p>
            <a:r>
              <a:rPr lang="cs-CZ" i="1" dirty="0" smtClean="0"/>
              <a:t>Která část není vyobrazena?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82179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1988840"/>
            <a:ext cx="3008313" cy="1162050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	</a:t>
            </a:r>
            <a:r>
              <a:rPr lang="cs-CZ" sz="4400" dirty="0" smtClean="0"/>
              <a:t>LIST</a:t>
            </a:r>
            <a:br>
              <a:rPr lang="cs-CZ" sz="4400" dirty="0" smtClean="0"/>
            </a:br>
            <a:r>
              <a:rPr lang="cs-CZ" sz="4400" dirty="0" smtClean="0"/>
              <a:t>STONEK </a:t>
            </a:r>
            <a:br>
              <a:rPr lang="cs-CZ" sz="4400" dirty="0" smtClean="0"/>
            </a:br>
            <a:r>
              <a:rPr lang="cs-CZ" sz="4400" dirty="0" smtClean="0"/>
              <a:t>KVĚT </a:t>
            </a:r>
            <a:br>
              <a:rPr lang="cs-CZ" sz="4400" dirty="0" smtClean="0"/>
            </a:br>
            <a:r>
              <a:rPr lang="cs-CZ" sz="4400" dirty="0" smtClean="0"/>
              <a:t>LUSK</a:t>
            </a:r>
            <a:br>
              <a:rPr lang="cs-CZ" sz="4400" dirty="0" smtClean="0"/>
            </a:br>
            <a:r>
              <a:rPr lang="cs-CZ" sz="4400" dirty="0" smtClean="0"/>
              <a:t>PLOD</a:t>
            </a:r>
            <a:endParaRPr lang="cs-CZ" sz="4400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88640"/>
            <a:ext cx="3960440" cy="6293722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57200" y="5229200"/>
            <a:ext cx="3008313" cy="896963"/>
          </a:xfrm>
        </p:spPr>
        <p:txBody>
          <a:bodyPr/>
          <a:lstStyle/>
          <a:p>
            <a:r>
              <a:rPr lang="cs-CZ" i="1" dirty="0" smtClean="0"/>
              <a:t>Řešení: Chybí kořen.</a:t>
            </a:r>
            <a:endParaRPr lang="cs-CZ" i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3347864" y="332656"/>
            <a:ext cx="1440160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347864" y="1052736"/>
            <a:ext cx="324036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275856" y="1628800"/>
            <a:ext cx="2736304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75856" y="2276872"/>
            <a:ext cx="158417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347864" y="1052736"/>
            <a:ext cx="410445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2399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757" y="617535"/>
            <a:ext cx="3305944" cy="23885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610" y="3711514"/>
            <a:ext cx="3323861" cy="24928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617535"/>
            <a:ext cx="3227851" cy="24208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232" y="3755105"/>
            <a:ext cx="3222332" cy="241674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1520" y="191413"/>
            <a:ext cx="53285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smtClean="0"/>
              <a:t>ČÍSLEM 1-4 OZNAČ VÝVOJ PLODU JABLONĚ. </a:t>
            </a:r>
            <a:endParaRPr lang="cs-CZ" sz="1100" i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187624" y="2627215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122913" y="5661248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222990" y="5733256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957232" y="2565353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629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757" y="617535"/>
            <a:ext cx="3305944" cy="23885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610" y="3711514"/>
            <a:ext cx="3323861" cy="24928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617535"/>
            <a:ext cx="3227851" cy="24208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7232" y="3755105"/>
            <a:ext cx="3222332" cy="241674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51520" y="191413"/>
            <a:ext cx="53285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i="1" dirty="0" err="1" smtClean="0"/>
              <a:t>ŘEŠENí</a:t>
            </a:r>
            <a:r>
              <a:rPr lang="cs-CZ" sz="1100" i="1" dirty="0" smtClean="0"/>
              <a:t>: </a:t>
            </a:r>
            <a:endParaRPr lang="cs-CZ" sz="1100" i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187624" y="2627215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122913" y="5661248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222990" y="5733256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957232" y="2565353"/>
            <a:ext cx="914400" cy="35452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605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59632" y="2204864"/>
            <a:ext cx="711201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2012-04-01&gt;.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://cs.wikipedia.org/wiki/Soubor:Lato-summer.jpg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http://cs.wikipedia.org/wiki/Soubor:Wiosna-spring.jpg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http://cs.wikipedia.org/wiki/Soubor:Jesien-autumn.jpg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cs.wikipedia.org/wiki/Soubor:Zima-winter.jpg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commons.wikimedia.org/wiki/Category:Apples?uselang=cs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commons.wikimedia.org/wiki/File:Appleafterflower.jpg?uselang=cs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commons.wikimedia.org/wiki/File:Appleflower.jpg?uselang=cs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commons.wikimedia.org/wiki/File:Obuoliai.JPG?uselang=cs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cs.wikipedia.org/wiki/Soubor:DSCF4435.JPG</a:t>
            </a:r>
          </a:p>
          <a:p>
            <a:r>
              <a:rPr lang="cs-CZ" dirty="0" smtClean="0">
                <a:hlinkClick r:id="rId10"/>
              </a:rPr>
              <a:t>http</a:t>
            </a:r>
            <a:r>
              <a:rPr lang="cs-CZ" dirty="0">
                <a:hlinkClick r:id="rId10"/>
              </a:rPr>
              <a:t>://</a:t>
            </a:r>
            <a:r>
              <a:rPr lang="cs-CZ" dirty="0" smtClean="0">
                <a:hlinkClick r:id="rId10"/>
              </a:rPr>
              <a:t>cs.wikipedia.org/wiki/Hr%C3%A1ch_set%C3%BD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301</TotalTime>
  <Words>158</Words>
  <Application>Microsoft Office PowerPoint</Application>
  <PresentationFormat>Předvádění na obrazovce (4:3)</PresentationFormat>
  <Paragraphs>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Prohlédni si obrázky a spoj se správným ročním obdobím.</vt:lpstr>
      <vt:lpstr>Řešení:</vt:lpstr>
      <vt:lpstr>Prohlédni si obrázky a spoj se správným ročním obdobím.</vt:lpstr>
      <vt:lpstr>Řešení:</vt:lpstr>
      <vt:lpstr> LIST STONEK  KVĚT  LUSK PLOD</vt:lpstr>
      <vt:lpstr> LIST STONEK  KVĚT  LUSK PLOD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34</cp:revision>
  <dcterms:created xsi:type="dcterms:W3CDTF">2012-03-09T21:22:25Z</dcterms:created>
  <dcterms:modified xsi:type="dcterms:W3CDTF">2012-04-09T17:35:53Z</dcterms:modified>
</cp:coreProperties>
</file>