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65" r:id="rId4"/>
    <p:sldId id="257" r:id="rId5"/>
    <p:sldId id="258" r:id="rId6"/>
    <p:sldId id="259" r:id="rId7"/>
    <p:sldId id="266" r:id="rId8"/>
    <p:sldId id="267" r:id="rId9"/>
    <p:sldId id="260" r:id="rId10"/>
    <p:sldId id="261" r:id="rId11"/>
    <p:sldId id="262" r:id="rId12"/>
    <p:sldId id="268" r:id="rId13"/>
    <p:sldId id="264" r:id="rId14"/>
    <p:sldId id="263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ADDA90-F9BD-4A5E-A430-A23580FA62FB}" type="doc">
      <dgm:prSet loTypeId="urn:microsoft.com/office/officeart/2005/8/layout/vList3" loCatId="list" qsTypeId="urn:microsoft.com/office/officeart/2005/8/quickstyle/simple1" qsCatId="simple" csTypeId="urn:microsoft.com/office/officeart/2005/8/colors/colorful3" csCatId="colorful" phldr="1"/>
      <dgm:spPr/>
    </dgm:pt>
    <dgm:pt modelId="{F383830A-EC86-4201-9D93-197CEA1B733C}">
      <dgm:prSet phldrT="[Text]"/>
      <dgm:spPr/>
      <dgm:t>
        <a:bodyPr/>
        <a:lstStyle/>
        <a:p>
          <a:r>
            <a:rPr lang="cs-CZ" dirty="0" smtClean="0"/>
            <a:t>Pevné</a:t>
          </a:r>
          <a:endParaRPr lang="cs-CZ" dirty="0"/>
        </a:p>
      </dgm:t>
    </dgm:pt>
    <dgm:pt modelId="{5F93E59B-55B2-468F-8FB1-664B8C24DEE8}" type="parTrans" cxnId="{4C6B3EC6-B24A-4236-A3C3-1C1244FE8E32}">
      <dgm:prSet/>
      <dgm:spPr/>
    </dgm:pt>
    <dgm:pt modelId="{4AD0BE00-C08F-40EC-BE31-735D0F7F276C}" type="sibTrans" cxnId="{4C6B3EC6-B24A-4236-A3C3-1C1244FE8E32}">
      <dgm:prSet/>
      <dgm:spPr/>
    </dgm:pt>
    <dgm:pt modelId="{F1909C82-9D6B-407C-9DAD-7F3FCEE31887}">
      <dgm:prSet phldrT="[Text]"/>
      <dgm:spPr/>
      <dgm:t>
        <a:bodyPr/>
        <a:lstStyle/>
        <a:p>
          <a:r>
            <a:rPr lang="cs-CZ" dirty="0" smtClean="0"/>
            <a:t>Kapalné </a:t>
          </a:r>
          <a:endParaRPr lang="cs-CZ" dirty="0"/>
        </a:p>
      </dgm:t>
    </dgm:pt>
    <dgm:pt modelId="{28EAD657-5100-4F12-818F-09F5414A6AEC}" type="parTrans" cxnId="{AD7C1818-D645-4A86-B7B8-4BCAA27AA87D}">
      <dgm:prSet/>
      <dgm:spPr/>
    </dgm:pt>
    <dgm:pt modelId="{52A6CF0A-4A08-4859-94DB-E2E8C80C2DC7}" type="sibTrans" cxnId="{AD7C1818-D645-4A86-B7B8-4BCAA27AA87D}">
      <dgm:prSet/>
      <dgm:spPr/>
    </dgm:pt>
    <dgm:pt modelId="{776362BF-ED95-4E56-891A-248D9C5D6952}">
      <dgm:prSet phldrT="[Text]"/>
      <dgm:spPr/>
      <dgm:t>
        <a:bodyPr/>
        <a:lstStyle/>
        <a:p>
          <a:r>
            <a:rPr lang="cs-CZ" dirty="0" smtClean="0"/>
            <a:t>Plynné</a:t>
          </a:r>
          <a:endParaRPr lang="cs-CZ" dirty="0"/>
        </a:p>
      </dgm:t>
    </dgm:pt>
    <dgm:pt modelId="{E68C8121-73B5-477A-8468-0B62EDC19820}" type="parTrans" cxnId="{22457E20-DF31-4EBA-B09A-2224B19FE0D1}">
      <dgm:prSet/>
      <dgm:spPr/>
    </dgm:pt>
    <dgm:pt modelId="{61C14008-B388-4D7B-8820-8071DF0D9B5F}" type="sibTrans" cxnId="{22457E20-DF31-4EBA-B09A-2224B19FE0D1}">
      <dgm:prSet/>
      <dgm:spPr/>
    </dgm:pt>
    <dgm:pt modelId="{5CC710A9-B563-45E4-B2C1-FB915B928141}">
      <dgm:prSet/>
      <dgm:spPr/>
      <dgm:t>
        <a:bodyPr/>
        <a:lstStyle/>
        <a:p>
          <a:r>
            <a:rPr lang="cs-CZ" dirty="0" smtClean="0"/>
            <a:t>Plazma </a:t>
          </a:r>
          <a:endParaRPr lang="cs-CZ" dirty="0"/>
        </a:p>
      </dgm:t>
    </dgm:pt>
    <dgm:pt modelId="{8F82C9ED-36BD-4A97-86BC-80483F2C75F0}" type="parTrans" cxnId="{FD2BBFD4-4147-42C1-8E1A-707D87289719}">
      <dgm:prSet/>
      <dgm:spPr/>
    </dgm:pt>
    <dgm:pt modelId="{23E821C6-8288-449C-AD42-25071196B66E}" type="sibTrans" cxnId="{FD2BBFD4-4147-42C1-8E1A-707D87289719}">
      <dgm:prSet/>
      <dgm:spPr/>
    </dgm:pt>
    <dgm:pt modelId="{68B37892-C456-4259-B1D0-A52047583DF5}" type="pres">
      <dgm:prSet presAssocID="{B3ADDA90-F9BD-4A5E-A430-A23580FA62FB}" presName="linearFlow" presStyleCnt="0">
        <dgm:presLayoutVars>
          <dgm:dir/>
          <dgm:resizeHandles val="exact"/>
        </dgm:presLayoutVars>
      </dgm:prSet>
      <dgm:spPr/>
    </dgm:pt>
    <dgm:pt modelId="{182B3D1A-A3A5-4673-AE38-C11C1150EB4C}" type="pres">
      <dgm:prSet presAssocID="{F383830A-EC86-4201-9D93-197CEA1B733C}" presName="composite" presStyleCnt="0"/>
      <dgm:spPr/>
    </dgm:pt>
    <dgm:pt modelId="{F416B7B9-6E21-46B8-A112-4F67A63DED67}" type="pres">
      <dgm:prSet presAssocID="{F383830A-EC86-4201-9D93-197CEA1B733C}" presName="imgShp" presStyleLbl="fgImgPlace1" presStyleIdx="0" presStyleCnt="4"/>
      <dgm:spPr/>
    </dgm:pt>
    <dgm:pt modelId="{C6C2AC66-2369-4574-92B2-CC27A654E1DE}" type="pres">
      <dgm:prSet presAssocID="{F383830A-EC86-4201-9D93-197CEA1B733C}" presName="txShp" presStyleLbl="node1" presStyleIdx="0" presStyleCnt="4" custLinFactNeighborX="836" custLinFactNeighborY="213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2B183FA-543D-497D-9E96-3B4C223B7293}" type="pres">
      <dgm:prSet presAssocID="{4AD0BE00-C08F-40EC-BE31-735D0F7F276C}" presName="spacing" presStyleCnt="0"/>
      <dgm:spPr/>
    </dgm:pt>
    <dgm:pt modelId="{3189780D-005C-49FC-BCC7-0784CB323F8F}" type="pres">
      <dgm:prSet presAssocID="{F1909C82-9D6B-407C-9DAD-7F3FCEE31887}" presName="composite" presStyleCnt="0"/>
      <dgm:spPr/>
    </dgm:pt>
    <dgm:pt modelId="{E8B63630-CC14-4383-A9A0-1DFECEC17F02}" type="pres">
      <dgm:prSet presAssocID="{F1909C82-9D6B-407C-9DAD-7F3FCEE31887}" presName="imgShp" presStyleLbl="fgImgPlace1" presStyleIdx="1" presStyleCnt="4"/>
      <dgm:spPr/>
    </dgm:pt>
    <dgm:pt modelId="{A622905D-F8D6-41E8-B46E-8E37C8E65A8B}" type="pres">
      <dgm:prSet presAssocID="{F1909C82-9D6B-407C-9DAD-7F3FCEE31887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D23054-E912-47C9-9694-DD17EEFF3832}" type="pres">
      <dgm:prSet presAssocID="{52A6CF0A-4A08-4859-94DB-E2E8C80C2DC7}" presName="spacing" presStyleCnt="0"/>
      <dgm:spPr/>
    </dgm:pt>
    <dgm:pt modelId="{BAF0F625-9492-4EEC-875E-F20F613C27B6}" type="pres">
      <dgm:prSet presAssocID="{776362BF-ED95-4E56-891A-248D9C5D6952}" presName="composite" presStyleCnt="0"/>
      <dgm:spPr/>
    </dgm:pt>
    <dgm:pt modelId="{06561EA0-D438-457C-9C7B-F97D82917E57}" type="pres">
      <dgm:prSet presAssocID="{776362BF-ED95-4E56-891A-248D9C5D6952}" presName="imgShp" presStyleLbl="fgImgPlace1" presStyleIdx="2" presStyleCnt="4"/>
      <dgm:spPr/>
    </dgm:pt>
    <dgm:pt modelId="{90B1A886-117A-487D-A0E2-B8599ACF3A97}" type="pres">
      <dgm:prSet presAssocID="{776362BF-ED95-4E56-891A-248D9C5D6952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F8BEA0C-7245-4411-955E-71DD13E2195F}" type="pres">
      <dgm:prSet presAssocID="{61C14008-B388-4D7B-8820-8071DF0D9B5F}" presName="spacing" presStyleCnt="0"/>
      <dgm:spPr/>
    </dgm:pt>
    <dgm:pt modelId="{0AFEE28C-ACD2-4ACC-91F3-34CA44D5A66E}" type="pres">
      <dgm:prSet presAssocID="{5CC710A9-B563-45E4-B2C1-FB915B928141}" presName="composite" presStyleCnt="0"/>
      <dgm:spPr/>
    </dgm:pt>
    <dgm:pt modelId="{448F824F-1206-4921-BD66-B03B586DC208}" type="pres">
      <dgm:prSet presAssocID="{5CC710A9-B563-45E4-B2C1-FB915B928141}" presName="imgShp" presStyleLbl="fgImgPlace1" presStyleIdx="3" presStyleCnt="4"/>
      <dgm:spPr/>
    </dgm:pt>
    <dgm:pt modelId="{F711C914-8DAD-4ABF-BF6C-3EF791EFA6F2}" type="pres">
      <dgm:prSet presAssocID="{5CC710A9-B563-45E4-B2C1-FB915B928141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D6FC197-03E3-4EEA-8D77-83E1566302BC}" type="presOf" srcId="{776362BF-ED95-4E56-891A-248D9C5D6952}" destId="{90B1A886-117A-487D-A0E2-B8599ACF3A97}" srcOrd="0" destOrd="0" presId="urn:microsoft.com/office/officeart/2005/8/layout/vList3"/>
    <dgm:cxn modelId="{E440D8AC-73B7-4CFA-9789-3DF62266C5B8}" type="presOf" srcId="{F1909C82-9D6B-407C-9DAD-7F3FCEE31887}" destId="{A622905D-F8D6-41E8-B46E-8E37C8E65A8B}" srcOrd="0" destOrd="0" presId="urn:microsoft.com/office/officeart/2005/8/layout/vList3"/>
    <dgm:cxn modelId="{0EB724DE-BAC1-45DA-AFCA-2BAE18C39993}" type="presOf" srcId="{B3ADDA90-F9BD-4A5E-A430-A23580FA62FB}" destId="{68B37892-C456-4259-B1D0-A52047583DF5}" srcOrd="0" destOrd="0" presId="urn:microsoft.com/office/officeart/2005/8/layout/vList3"/>
    <dgm:cxn modelId="{67F39AAE-AD76-458F-8B85-A411E1C92E23}" type="presOf" srcId="{5CC710A9-B563-45E4-B2C1-FB915B928141}" destId="{F711C914-8DAD-4ABF-BF6C-3EF791EFA6F2}" srcOrd="0" destOrd="0" presId="urn:microsoft.com/office/officeart/2005/8/layout/vList3"/>
    <dgm:cxn modelId="{22457E20-DF31-4EBA-B09A-2224B19FE0D1}" srcId="{B3ADDA90-F9BD-4A5E-A430-A23580FA62FB}" destId="{776362BF-ED95-4E56-891A-248D9C5D6952}" srcOrd="2" destOrd="0" parTransId="{E68C8121-73B5-477A-8468-0B62EDC19820}" sibTransId="{61C14008-B388-4D7B-8820-8071DF0D9B5F}"/>
    <dgm:cxn modelId="{4C6B3EC6-B24A-4236-A3C3-1C1244FE8E32}" srcId="{B3ADDA90-F9BD-4A5E-A430-A23580FA62FB}" destId="{F383830A-EC86-4201-9D93-197CEA1B733C}" srcOrd="0" destOrd="0" parTransId="{5F93E59B-55B2-468F-8FB1-664B8C24DEE8}" sibTransId="{4AD0BE00-C08F-40EC-BE31-735D0F7F276C}"/>
    <dgm:cxn modelId="{7C136BE2-BC9F-4CE5-AD86-6256BCEA2540}" type="presOf" srcId="{F383830A-EC86-4201-9D93-197CEA1B733C}" destId="{C6C2AC66-2369-4574-92B2-CC27A654E1DE}" srcOrd="0" destOrd="0" presId="urn:microsoft.com/office/officeart/2005/8/layout/vList3"/>
    <dgm:cxn modelId="{AD7C1818-D645-4A86-B7B8-4BCAA27AA87D}" srcId="{B3ADDA90-F9BD-4A5E-A430-A23580FA62FB}" destId="{F1909C82-9D6B-407C-9DAD-7F3FCEE31887}" srcOrd="1" destOrd="0" parTransId="{28EAD657-5100-4F12-818F-09F5414A6AEC}" sibTransId="{52A6CF0A-4A08-4859-94DB-E2E8C80C2DC7}"/>
    <dgm:cxn modelId="{FD2BBFD4-4147-42C1-8E1A-707D87289719}" srcId="{B3ADDA90-F9BD-4A5E-A430-A23580FA62FB}" destId="{5CC710A9-B563-45E4-B2C1-FB915B928141}" srcOrd="3" destOrd="0" parTransId="{8F82C9ED-36BD-4A97-86BC-80483F2C75F0}" sibTransId="{23E821C6-8288-449C-AD42-25071196B66E}"/>
    <dgm:cxn modelId="{AC57478E-BBD6-432D-8040-DB243D686D63}" type="presParOf" srcId="{68B37892-C456-4259-B1D0-A52047583DF5}" destId="{182B3D1A-A3A5-4673-AE38-C11C1150EB4C}" srcOrd="0" destOrd="0" presId="urn:microsoft.com/office/officeart/2005/8/layout/vList3"/>
    <dgm:cxn modelId="{CAFFA069-957A-4E2F-9D52-4296AF5868F3}" type="presParOf" srcId="{182B3D1A-A3A5-4673-AE38-C11C1150EB4C}" destId="{F416B7B9-6E21-46B8-A112-4F67A63DED67}" srcOrd="0" destOrd="0" presId="urn:microsoft.com/office/officeart/2005/8/layout/vList3"/>
    <dgm:cxn modelId="{C969711C-6B04-437C-B33D-F5781FFFBAF8}" type="presParOf" srcId="{182B3D1A-A3A5-4673-AE38-C11C1150EB4C}" destId="{C6C2AC66-2369-4574-92B2-CC27A654E1DE}" srcOrd="1" destOrd="0" presId="urn:microsoft.com/office/officeart/2005/8/layout/vList3"/>
    <dgm:cxn modelId="{D536350F-2377-4D76-9A7C-161BA3D8AB2F}" type="presParOf" srcId="{68B37892-C456-4259-B1D0-A52047583DF5}" destId="{42B183FA-543D-497D-9E96-3B4C223B7293}" srcOrd="1" destOrd="0" presId="urn:microsoft.com/office/officeart/2005/8/layout/vList3"/>
    <dgm:cxn modelId="{A90D4667-6054-44AA-9ED2-CF53CEDE39C2}" type="presParOf" srcId="{68B37892-C456-4259-B1D0-A52047583DF5}" destId="{3189780D-005C-49FC-BCC7-0784CB323F8F}" srcOrd="2" destOrd="0" presId="urn:microsoft.com/office/officeart/2005/8/layout/vList3"/>
    <dgm:cxn modelId="{9FB7833B-4E17-4032-9CFF-56218B50DFAE}" type="presParOf" srcId="{3189780D-005C-49FC-BCC7-0784CB323F8F}" destId="{E8B63630-CC14-4383-A9A0-1DFECEC17F02}" srcOrd="0" destOrd="0" presId="urn:microsoft.com/office/officeart/2005/8/layout/vList3"/>
    <dgm:cxn modelId="{A890629A-C7FF-44F8-94FC-790496C48060}" type="presParOf" srcId="{3189780D-005C-49FC-BCC7-0784CB323F8F}" destId="{A622905D-F8D6-41E8-B46E-8E37C8E65A8B}" srcOrd="1" destOrd="0" presId="urn:microsoft.com/office/officeart/2005/8/layout/vList3"/>
    <dgm:cxn modelId="{8FF7A5D6-E646-4223-9E9E-6CDC2A31FC22}" type="presParOf" srcId="{68B37892-C456-4259-B1D0-A52047583DF5}" destId="{A6D23054-E912-47C9-9694-DD17EEFF3832}" srcOrd="3" destOrd="0" presId="urn:microsoft.com/office/officeart/2005/8/layout/vList3"/>
    <dgm:cxn modelId="{95191863-4137-4A29-8846-590289FAFF1D}" type="presParOf" srcId="{68B37892-C456-4259-B1D0-A52047583DF5}" destId="{BAF0F625-9492-4EEC-875E-F20F613C27B6}" srcOrd="4" destOrd="0" presId="urn:microsoft.com/office/officeart/2005/8/layout/vList3"/>
    <dgm:cxn modelId="{08E9A6DF-FC6C-44BA-A62A-85A2B6262F7C}" type="presParOf" srcId="{BAF0F625-9492-4EEC-875E-F20F613C27B6}" destId="{06561EA0-D438-457C-9C7B-F97D82917E57}" srcOrd="0" destOrd="0" presId="urn:microsoft.com/office/officeart/2005/8/layout/vList3"/>
    <dgm:cxn modelId="{E5364322-EACF-434F-A0D2-086B8937E2A4}" type="presParOf" srcId="{BAF0F625-9492-4EEC-875E-F20F613C27B6}" destId="{90B1A886-117A-487D-A0E2-B8599ACF3A97}" srcOrd="1" destOrd="0" presId="urn:microsoft.com/office/officeart/2005/8/layout/vList3"/>
    <dgm:cxn modelId="{B20F25DC-22D9-4B86-A61B-9C92CD6D0DA1}" type="presParOf" srcId="{68B37892-C456-4259-B1D0-A52047583DF5}" destId="{2F8BEA0C-7245-4411-955E-71DD13E2195F}" srcOrd="5" destOrd="0" presId="urn:microsoft.com/office/officeart/2005/8/layout/vList3"/>
    <dgm:cxn modelId="{82AD2B36-8A96-4147-A256-CB5066F34DC8}" type="presParOf" srcId="{68B37892-C456-4259-B1D0-A52047583DF5}" destId="{0AFEE28C-ACD2-4ACC-91F3-34CA44D5A66E}" srcOrd="6" destOrd="0" presId="urn:microsoft.com/office/officeart/2005/8/layout/vList3"/>
    <dgm:cxn modelId="{52B24A51-2688-4D60-8D49-10888AB17C78}" type="presParOf" srcId="{0AFEE28C-ACD2-4ACC-91F3-34CA44D5A66E}" destId="{448F824F-1206-4921-BD66-B03B586DC208}" srcOrd="0" destOrd="0" presId="urn:microsoft.com/office/officeart/2005/8/layout/vList3"/>
    <dgm:cxn modelId="{3D786850-1C16-401C-AE28-A2E414963867}" type="presParOf" srcId="{0AFEE28C-ACD2-4ACC-91F3-34CA44D5A66E}" destId="{F711C914-8DAD-4ABF-BF6C-3EF791EFA6F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263AD14-26EE-4995-B3A8-778046FD9352}" type="doc">
      <dgm:prSet loTypeId="urn:microsoft.com/office/officeart/2005/8/layout/hierarchy2" loCatId="hierarchy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cs-CZ"/>
        </a:p>
      </dgm:t>
    </dgm:pt>
    <dgm:pt modelId="{F266BB05-5933-41BA-86A5-9687B7B5036A}">
      <dgm:prSet phldrT="[Text]"/>
      <dgm:spPr/>
      <dgm:t>
        <a:bodyPr/>
        <a:lstStyle/>
        <a:p>
          <a:r>
            <a:rPr lang="cs-CZ" dirty="0" smtClean="0">
              <a:solidFill>
                <a:schemeClr val="accent3">
                  <a:lumMod val="60000"/>
                  <a:lumOff val="40000"/>
                </a:schemeClr>
              </a:solidFill>
            </a:rPr>
            <a:t>atom</a:t>
          </a:r>
          <a:endParaRPr lang="cs-CZ" dirty="0">
            <a:solidFill>
              <a:schemeClr val="accent3">
                <a:lumMod val="60000"/>
                <a:lumOff val="40000"/>
              </a:schemeClr>
            </a:solidFill>
          </a:endParaRPr>
        </a:p>
      </dgm:t>
    </dgm:pt>
    <dgm:pt modelId="{F14EB4A5-461C-4E20-95CC-618CAADC3C71}" type="parTrans" cxnId="{2512D6A9-6D91-427D-99FC-FB2D4138E65F}">
      <dgm:prSet/>
      <dgm:spPr/>
      <dgm:t>
        <a:bodyPr/>
        <a:lstStyle/>
        <a:p>
          <a:endParaRPr lang="cs-CZ"/>
        </a:p>
      </dgm:t>
    </dgm:pt>
    <dgm:pt modelId="{2459369A-AB93-4408-AD73-CDCA0F7CBF2A}" type="sibTrans" cxnId="{2512D6A9-6D91-427D-99FC-FB2D4138E65F}">
      <dgm:prSet/>
      <dgm:spPr/>
      <dgm:t>
        <a:bodyPr/>
        <a:lstStyle/>
        <a:p>
          <a:endParaRPr lang="cs-CZ"/>
        </a:p>
      </dgm:t>
    </dgm:pt>
    <dgm:pt modelId="{FCC7FFEB-F383-46FF-B5D8-CC899D8A520E}">
      <dgm:prSet phldrT="[Text]" phldr="1"/>
      <dgm:spPr/>
      <dgm:t>
        <a:bodyPr/>
        <a:lstStyle/>
        <a:p>
          <a:endParaRPr lang="cs-CZ" dirty="0"/>
        </a:p>
      </dgm:t>
    </dgm:pt>
    <dgm:pt modelId="{2DE6278A-B743-46BB-A1EF-E8C33D478233}" type="parTrans" cxnId="{E3369B03-FA64-4361-BFCC-9DD48A95F027}">
      <dgm:prSet/>
      <dgm:spPr/>
      <dgm:t>
        <a:bodyPr/>
        <a:lstStyle/>
        <a:p>
          <a:endParaRPr lang="cs-CZ"/>
        </a:p>
      </dgm:t>
    </dgm:pt>
    <dgm:pt modelId="{8D25C0E6-C1E5-45EB-852C-5A79BA9FCD2D}" type="sibTrans" cxnId="{E3369B03-FA64-4361-BFCC-9DD48A95F027}">
      <dgm:prSet/>
      <dgm:spPr/>
      <dgm:t>
        <a:bodyPr/>
        <a:lstStyle/>
        <a:p>
          <a:endParaRPr lang="cs-CZ"/>
        </a:p>
      </dgm:t>
    </dgm:pt>
    <dgm:pt modelId="{2DA5B82E-57D7-4D28-AF22-B3C15A538490}">
      <dgm:prSet phldrT="[Text]" phldr="1"/>
      <dgm:spPr/>
      <dgm:t>
        <a:bodyPr/>
        <a:lstStyle/>
        <a:p>
          <a:endParaRPr lang="cs-CZ"/>
        </a:p>
      </dgm:t>
    </dgm:pt>
    <dgm:pt modelId="{A8A5DE13-7ED9-4349-920E-BEFF90622AED}" type="parTrans" cxnId="{D641E40F-C3E6-44AF-B23B-121E1CFD619D}">
      <dgm:prSet/>
      <dgm:spPr/>
      <dgm:t>
        <a:bodyPr/>
        <a:lstStyle/>
        <a:p>
          <a:endParaRPr lang="cs-CZ"/>
        </a:p>
      </dgm:t>
    </dgm:pt>
    <dgm:pt modelId="{96ECC7F1-507B-4C29-BFFC-B02629D3FE06}" type="sibTrans" cxnId="{D641E40F-C3E6-44AF-B23B-121E1CFD619D}">
      <dgm:prSet/>
      <dgm:spPr/>
      <dgm:t>
        <a:bodyPr/>
        <a:lstStyle/>
        <a:p>
          <a:endParaRPr lang="cs-CZ"/>
        </a:p>
      </dgm:t>
    </dgm:pt>
    <dgm:pt modelId="{F8174657-0297-4E2E-AF8C-F281782B94A2}">
      <dgm:prSet phldrT="[Text]" phldr="1"/>
      <dgm:spPr/>
      <dgm:t>
        <a:bodyPr/>
        <a:lstStyle/>
        <a:p>
          <a:endParaRPr lang="cs-CZ"/>
        </a:p>
      </dgm:t>
    </dgm:pt>
    <dgm:pt modelId="{FFC2A507-F954-463E-9211-C3ADD3DDC19D}" type="parTrans" cxnId="{08CBE104-B9C5-4A01-BB08-9A05A85FBFD1}">
      <dgm:prSet/>
      <dgm:spPr/>
      <dgm:t>
        <a:bodyPr/>
        <a:lstStyle/>
        <a:p>
          <a:endParaRPr lang="cs-CZ"/>
        </a:p>
      </dgm:t>
    </dgm:pt>
    <dgm:pt modelId="{18A8C8D3-25C1-4258-934A-EEC2D1E89F41}" type="sibTrans" cxnId="{08CBE104-B9C5-4A01-BB08-9A05A85FBFD1}">
      <dgm:prSet/>
      <dgm:spPr/>
      <dgm:t>
        <a:bodyPr/>
        <a:lstStyle/>
        <a:p>
          <a:endParaRPr lang="cs-CZ"/>
        </a:p>
      </dgm:t>
    </dgm:pt>
    <dgm:pt modelId="{4AECA177-26AA-40A1-960C-383013638BFF}">
      <dgm:prSet phldrT="[Text]" phldr="1"/>
      <dgm:spPr/>
      <dgm:t>
        <a:bodyPr/>
        <a:lstStyle/>
        <a:p>
          <a:endParaRPr lang="cs-CZ" dirty="0"/>
        </a:p>
      </dgm:t>
    </dgm:pt>
    <dgm:pt modelId="{43F933DB-318E-4B08-A2BA-9C4FE19EEA00}" type="parTrans" cxnId="{BCA37EAB-A793-4FD1-BE14-27BC5DCDDB33}">
      <dgm:prSet/>
      <dgm:spPr/>
      <dgm:t>
        <a:bodyPr/>
        <a:lstStyle/>
        <a:p>
          <a:endParaRPr lang="cs-CZ"/>
        </a:p>
      </dgm:t>
    </dgm:pt>
    <dgm:pt modelId="{CEDCA5AA-12CC-44AB-ACDF-4FE9FD97D9CB}" type="sibTrans" cxnId="{BCA37EAB-A793-4FD1-BE14-27BC5DCDDB33}">
      <dgm:prSet/>
      <dgm:spPr/>
      <dgm:t>
        <a:bodyPr/>
        <a:lstStyle/>
        <a:p>
          <a:endParaRPr lang="cs-CZ"/>
        </a:p>
      </dgm:t>
    </dgm:pt>
    <dgm:pt modelId="{9338E21B-149B-477E-9FE0-5230521B7DD8}">
      <dgm:prSet phldrT="[Text]" phldr="1"/>
      <dgm:spPr/>
      <dgm:t>
        <a:bodyPr/>
        <a:lstStyle/>
        <a:p>
          <a:endParaRPr lang="cs-CZ"/>
        </a:p>
      </dgm:t>
    </dgm:pt>
    <dgm:pt modelId="{19A35DC5-D96A-4414-9B33-00F58EB3797E}" type="parTrans" cxnId="{C10AB9E6-4129-45D5-B748-5B1BF300549D}">
      <dgm:prSet/>
      <dgm:spPr/>
      <dgm:t>
        <a:bodyPr/>
        <a:lstStyle/>
        <a:p>
          <a:endParaRPr lang="cs-CZ"/>
        </a:p>
      </dgm:t>
    </dgm:pt>
    <dgm:pt modelId="{2931BAD1-81EE-4B69-8057-3937C7AAB9EC}" type="sibTrans" cxnId="{C10AB9E6-4129-45D5-B748-5B1BF300549D}">
      <dgm:prSet/>
      <dgm:spPr/>
      <dgm:t>
        <a:bodyPr/>
        <a:lstStyle/>
        <a:p>
          <a:endParaRPr lang="cs-CZ"/>
        </a:p>
      </dgm:t>
    </dgm:pt>
    <dgm:pt modelId="{88E91F31-FFC7-4F54-917C-54C66D0B0818}" type="pres">
      <dgm:prSet presAssocID="{8263AD14-26EE-4995-B3A8-778046FD935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615E898-FE35-449A-851F-EBB88A1D8C4E}" type="pres">
      <dgm:prSet presAssocID="{F266BB05-5933-41BA-86A5-9687B7B5036A}" presName="root1" presStyleCnt="0"/>
      <dgm:spPr/>
    </dgm:pt>
    <dgm:pt modelId="{760FC27F-86F6-47A8-9417-F3B29B345A11}" type="pres">
      <dgm:prSet presAssocID="{F266BB05-5933-41BA-86A5-9687B7B5036A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F8216A5-B848-44EB-9777-3A35369E73FA}" type="pres">
      <dgm:prSet presAssocID="{F266BB05-5933-41BA-86A5-9687B7B5036A}" presName="level2hierChild" presStyleCnt="0"/>
      <dgm:spPr/>
    </dgm:pt>
    <dgm:pt modelId="{CB213D52-A39E-4229-A133-B7D2FF00D99A}" type="pres">
      <dgm:prSet presAssocID="{2DE6278A-B743-46BB-A1EF-E8C33D478233}" presName="conn2-1" presStyleLbl="parChTrans1D2" presStyleIdx="0" presStyleCnt="2"/>
      <dgm:spPr/>
      <dgm:t>
        <a:bodyPr/>
        <a:lstStyle/>
        <a:p>
          <a:endParaRPr lang="cs-CZ"/>
        </a:p>
      </dgm:t>
    </dgm:pt>
    <dgm:pt modelId="{7D7EFC6B-D862-4FF2-8A66-25624F2DD06E}" type="pres">
      <dgm:prSet presAssocID="{2DE6278A-B743-46BB-A1EF-E8C33D478233}" presName="connTx" presStyleLbl="parChTrans1D2" presStyleIdx="0" presStyleCnt="2"/>
      <dgm:spPr/>
      <dgm:t>
        <a:bodyPr/>
        <a:lstStyle/>
        <a:p>
          <a:endParaRPr lang="cs-CZ"/>
        </a:p>
      </dgm:t>
    </dgm:pt>
    <dgm:pt modelId="{E1BEB7E0-FDFE-46DF-B2CB-EBA3D3CA7A94}" type="pres">
      <dgm:prSet presAssocID="{FCC7FFEB-F383-46FF-B5D8-CC899D8A520E}" presName="root2" presStyleCnt="0"/>
      <dgm:spPr/>
    </dgm:pt>
    <dgm:pt modelId="{AA197554-1680-4AC9-AB88-CC4AFE2EC4DF}" type="pres">
      <dgm:prSet presAssocID="{FCC7FFEB-F383-46FF-B5D8-CC899D8A520E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BF6E9BC-E7EE-463C-809F-B92772F18F7A}" type="pres">
      <dgm:prSet presAssocID="{FCC7FFEB-F383-46FF-B5D8-CC899D8A520E}" presName="level3hierChild" presStyleCnt="0"/>
      <dgm:spPr/>
    </dgm:pt>
    <dgm:pt modelId="{DA71C915-9F33-44C6-AB28-1CF658C284E1}" type="pres">
      <dgm:prSet presAssocID="{A8A5DE13-7ED9-4349-920E-BEFF90622AED}" presName="conn2-1" presStyleLbl="parChTrans1D3" presStyleIdx="0" presStyleCnt="3"/>
      <dgm:spPr/>
      <dgm:t>
        <a:bodyPr/>
        <a:lstStyle/>
        <a:p>
          <a:endParaRPr lang="cs-CZ"/>
        </a:p>
      </dgm:t>
    </dgm:pt>
    <dgm:pt modelId="{D6A8E01F-E3AF-4409-9570-AFA60FC2B7A2}" type="pres">
      <dgm:prSet presAssocID="{A8A5DE13-7ED9-4349-920E-BEFF90622AED}" presName="connTx" presStyleLbl="parChTrans1D3" presStyleIdx="0" presStyleCnt="3"/>
      <dgm:spPr/>
      <dgm:t>
        <a:bodyPr/>
        <a:lstStyle/>
        <a:p>
          <a:endParaRPr lang="cs-CZ"/>
        </a:p>
      </dgm:t>
    </dgm:pt>
    <dgm:pt modelId="{D0F52DE6-A7A1-4D10-B742-4B9A4A192B64}" type="pres">
      <dgm:prSet presAssocID="{2DA5B82E-57D7-4D28-AF22-B3C15A538490}" presName="root2" presStyleCnt="0"/>
      <dgm:spPr/>
    </dgm:pt>
    <dgm:pt modelId="{97B718FA-760E-4378-9F6D-81BB69D77D6B}" type="pres">
      <dgm:prSet presAssocID="{2DA5B82E-57D7-4D28-AF22-B3C15A538490}" presName="LevelTwoTextNod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31DBF0D-80E6-4D32-9E13-2BFAFAE8A3EA}" type="pres">
      <dgm:prSet presAssocID="{2DA5B82E-57D7-4D28-AF22-B3C15A538490}" presName="level3hierChild" presStyleCnt="0"/>
      <dgm:spPr/>
    </dgm:pt>
    <dgm:pt modelId="{89E7B7FD-A45D-4080-AB33-47E8DBBA2B01}" type="pres">
      <dgm:prSet presAssocID="{FFC2A507-F954-463E-9211-C3ADD3DDC19D}" presName="conn2-1" presStyleLbl="parChTrans1D3" presStyleIdx="1" presStyleCnt="3"/>
      <dgm:spPr/>
      <dgm:t>
        <a:bodyPr/>
        <a:lstStyle/>
        <a:p>
          <a:endParaRPr lang="cs-CZ"/>
        </a:p>
      </dgm:t>
    </dgm:pt>
    <dgm:pt modelId="{025164DE-C3ED-4076-BF2A-E620DA265F6C}" type="pres">
      <dgm:prSet presAssocID="{FFC2A507-F954-463E-9211-C3ADD3DDC19D}" presName="connTx" presStyleLbl="parChTrans1D3" presStyleIdx="1" presStyleCnt="3"/>
      <dgm:spPr/>
      <dgm:t>
        <a:bodyPr/>
        <a:lstStyle/>
        <a:p>
          <a:endParaRPr lang="cs-CZ"/>
        </a:p>
      </dgm:t>
    </dgm:pt>
    <dgm:pt modelId="{FA976EB9-6032-43F8-87E0-816B27727723}" type="pres">
      <dgm:prSet presAssocID="{F8174657-0297-4E2E-AF8C-F281782B94A2}" presName="root2" presStyleCnt="0"/>
      <dgm:spPr/>
    </dgm:pt>
    <dgm:pt modelId="{3E211AE1-B3CC-4565-A11A-8941B397B8AB}" type="pres">
      <dgm:prSet presAssocID="{F8174657-0297-4E2E-AF8C-F281782B94A2}" presName="LevelTwoTextNod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A5B4510-A05E-4BEE-8B96-82A9773DD494}" type="pres">
      <dgm:prSet presAssocID="{F8174657-0297-4E2E-AF8C-F281782B94A2}" presName="level3hierChild" presStyleCnt="0"/>
      <dgm:spPr/>
    </dgm:pt>
    <dgm:pt modelId="{8C34CC51-6160-4A3C-A0F7-B951B4391E8B}" type="pres">
      <dgm:prSet presAssocID="{43F933DB-318E-4B08-A2BA-9C4FE19EEA00}" presName="conn2-1" presStyleLbl="parChTrans1D2" presStyleIdx="1" presStyleCnt="2"/>
      <dgm:spPr/>
      <dgm:t>
        <a:bodyPr/>
        <a:lstStyle/>
        <a:p>
          <a:endParaRPr lang="cs-CZ"/>
        </a:p>
      </dgm:t>
    </dgm:pt>
    <dgm:pt modelId="{AEF8D5D4-1608-4D7E-9CD1-152A092CF09E}" type="pres">
      <dgm:prSet presAssocID="{43F933DB-318E-4B08-A2BA-9C4FE19EEA00}" presName="connTx" presStyleLbl="parChTrans1D2" presStyleIdx="1" presStyleCnt="2"/>
      <dgm:spPr/>
      <dgm:t>
        <a:bodyPr/>
        <a:lstStyle/>
        <a:p>
          <a:endParaRPr lang="cs-CZ"/>
        </a:p>
      </dgm:t>
    </dgm:pt>
    <dgm:pt modelId="{47F433E3-47F9-4A74-A4B9-96C539DDDFB1}" type="pres">
      <dgm:prSet presAssocID="{4AECA177-26AA-40A1-960C-383013638BFF}" presName="root2" presStyleCnt="0"/>
      <dgm:spPr/>
    </dgm:pt>
    <dgm:pt modelId="{6ACAFE15-9619-41C5-B82E-AA44C883C880}" type="pres">
      <dgm:prSet presAssocID="{4AECA177-26AA-40A1-960C-383013638BFF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F238DE2-BE24-4992-BCE0-3304F78A52B3}" type="pres">
      <dgm:prSet presAssocID="{4AECA177-26AA-40A1-960C-383013638BFF}" presName="level3hierChild" presStyleCnt="0"/>
      <dgm:spPr/>
    </dgm:pt>
    <dgm:pt modelId="{8BCE2CCB-D6EF-4496-9128-D345F8759375}" type="pres">
      <dgm:prSet presAssocID="{19A35DC5-D96A-4414-9B33-00F58EB3797E}" presName="conn2-1" presStyleLbl="parChTrans1D3" presStyleIdx="2" presStyleCnt="3"/>
      <dgm:spPr/>
      <dgm:t>
        <a:bodyPr/>
        <a:lstStyle/>
        <a:p>
          <a:endParaRPr lang="cs-CZ"/>
        </a:p>
      </dgm:t>
    </dgm:pt>
    <dgm:pt modelId="{56EEFAB8-DDF4-4015-94F2-977FF66568E7}" type="pres">
      <dgm:prSet presAssocID="{19A35DC5-D96A-4414-9B33-00F58EB3797E}" presName="connTx" presStyleLbl="parChTrans1D3" presStyleIdx="2" presStyleCnt="3"/>
      <dgm:spPr/>
      <dgm:t>
        <a:bodyPr/>
        <a:lstStyle/>
        <a:p>
          <a:endParaRPr lang="cs-CZ"/>
        </a:p>
      </dgm:t>
    </dgm:pt>
    <dgm:pt modelId="{E4848866-D496-4BD5-BDC6-AAC59CA2262F}" type="pres">
      <dgm:prSet presAssocID="{9338E21B-149B-477E-9FE0-5230521B7DD8}" presName="root2" presStyleCnt="0"/>
      <dgm:spPr/>
    </dgm:pt>
    <dgm:pt modelId="{2C59C780-004F-4D0A-B1D9-7AA6D4F20D5D}" type="pres">
      <dgm:prSet presAssocID="{9338E21B-149B-477E-9FE0-5230521B7DD8}" presName="LevelTwoTextNod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F427B39-10D4-468D-80E1-68E02E551712}" type="pres">
      <dgm:prSet presAssocID="{9338E21B-149B-477E-9FE0-5230521B7DD8}" presName="level3hierChild" presStyleCnt="0"/>
      <dgm:spPr/>
    </dgm:pt>
  </dgm:ptLst>
  <dgm:cxnLst>
    <dgm:cxn modelId="{07357D45-C33F-4431-9301-72BFB16EA83D}" type="presOf" srcId="{2DA5B82E-57D7-4D28-AF22-B3C15A538490}" destId="{97B718FA-760E-4378-9F6D-81BB69D77D6B}" srcOrd="0" destOrd="0" presId="urn:microsoft.com/office/officeart/2005/8/layout/hierarchy2"/>
    <dgm:cxn modelId="{E8816C84-D412-4DCE-8FB4-66710B5D1A96}" type="presOf" srcId="{FFC2A507-F954-463E-9211-C3ADD3DDC19D}" destId="{025164DE-C3ED-4076-BF2A-E620DA265F6C}" srcOrd="1" destOrd="0" presId="urn:microsoft.com/office/officeart/2005/8/layout/hierarchy2"/>
    <dgm:cxn modelId="{A41135D6-153B-4610-8529-1B55462091BC}" type="presOf" srcId="{19A35DC5-D96A-4414-9B33-00F58EB3797E}" destId="{56EEFAB8-DDF4-4015-94F2-977FF66568E7}" srcOrd="1" destOrd="0" presId="urn:microsoft.com/office/officeart/2005/8/layout/hierarchy2"/>
    <dgm:cxn modelId="{D641E40F-C3E6-44AF-B23B-121E1CFD619D}" srcId="{FCC7FFEB-F383-46FF-B5D8-CC899D8A520E}" destId="{2DA5B82E-57D7-4D28-AF22-B3C15A538490}" srcOrd="0" destOrd="0" parTransId="{A8A5DE13-7ED9-4349-920E-BEFF90622AED}" sibTransId="{96ECC7F1-507B-4C29-BFFC-B02629D3FE06}"/>
    <dgm:cxn modelId="{38FBC67F-C7C1-478E-AFA7-D4CC2C4F002B}" type="presOf" srcId="{F266BB05-5933-41BA-86A5-9687B7B5036A}" destId="{760FC27F-86F6-47A8-9417-F3B29B345A11}" srcOrd="0" destOrd="0" presId="urn:microsoft.com/office/officeart/2005/8/layout/hierarchy2"/>
    <dgm:cxn modelId="{6F47972F-F31C-4F28-AD52-5F3F315A8503}" type="presOf" srcId="{F8174657-0297-4E2E-AF8C-F281782B94A2}" destId="{3E211AE1-B3CC-4565-A11A-8941B397B8AB}" srcOrd="0" destOrd="0" presId="urn:microsoft.com/office/officeart/2005/8/layout/hierarchy2"/>
    <dgm:cxn modelId="{BCA37EAB-A793-4FD1-BE14-27BC5DCDDB33}" srcId="{F266BB05-5933-41BA-86A5-9687B7B5036A}" destId="{4AECA177-26AA-40A1-960C-383013638BFF}" srcOrd="1" destOrd="0" parTransId="{43F933DB-318E-4B08-A2BA-9C4FE19EEA00}" sibTransId="{CEDCA5AA-12CC-44AB-ACDF-4FE9FD97D9CB}"/>
    <dgm:cxn modelId="{7C1CA960-EB36-48FF-AA56-E74D9957D2D9}" type="presOf" srcId="{43F933DB-318E-4B08-A2BA-9C4FE19EEA00}" destId="{AEF8D5D4-1608-4D7E-9CD1-152A092CF09E}" srcOrd="1" destOrd="0" presId="urn:microsoft.com/office/officeart/2005/8/layout/hierarchy2"/>
    <dgm:cxn modelId="{E3369B03-FA64-4361-BFCC-9DD48A95F027}" srcId="{F266BB05-5933-41BA-86A5-9687B7B5036A}" destId="{FCC7FFEB-F383-46FF-B5D8-CC899D8A520E}" srcOrd="0" destOrd="0" parTransId="{2DE6278A-B743-46BB-A1EF-E8C33D478233}" sibTransId="{8D25C0E6-C1E5-45EB-852C-5A79BA9FCD2D}"/>
    <dgm:cxn modelId="{E9C0DEF7-6124-4C48-B17A-84487E32BE04}" type="presOf" srcId="{FFC2A507-F954-463E-9211-C3ADD3DDC19D}" destId="{89E7B7FD-A45D-4080-AB33-47E8DBBA2B01}" srcOrd="0" destOrd="0" presId="urn:microsoft.com/office/officeart/2005/8/layout/hierarchy2"/>
    <dgm:cxn modelId="{08CBE104-B9C5-4A01-BB08-9A05A85FBFD1}" srcId="{FCC7FFEB-F383-46FF-B5D8-CC899D8A520E}" destId="{F8174657-0297-4E2E-AF8C-F281782B94A2}" srcOrd="1" destOrd="0" parTransId="{FFC2A507-F954-463E-9211-C3ADD3DDC19D}" sibTransId="{18A8C8D3-25C1-4258-934A-EEC2D1E89F41}"/>
    <dgm:cxn modelId="{2512D6A9-6D91-427D-99FC-FB2D4138E65F}" srcId="{8263AD14-26EE-4995-B3A8-778046FD9352}" destId="{F266BB05-5933-41BA-86A5-9687B7B5036A}" srcOrd="0" destOrd="0" parTransId="{F14EB4A5-461C-4E20-95CC-618CAADC3C71}" sibTransId="{2459369A-AB93-4408-AD73-CDCA0F7CBF2A}"/>
    <dgm:cxn modelId="{66A192E8-B903-46B0-B57E-16856FD9B068}" type="presOf" srcId="{2DE6278A-B743-46BB-A1EF-E8C33D478233}" destId="{7D7EFC6B-D862-4FF2-8A66-25624F2DD06E}" srcOrd="1" destOrd="0" presId="urn:microsoft.com/office/officeart/2005/8/layout/hierarchy2"/>
    <dgm:cxn modelId="{13C54EBC-AD7E-40E2-900A-1862B3DCE303}" type="presOf" srcId="{A8A5DE13-7ED9-4349-920E-BEFF90622AED}" destId="{DA71C915-9F33-44C6-AB28-1CF658C284E1}" srcOrd="0" destOrd="0" presId="urn:microsoft.com/office/officeart/2005/8/layout/hierarchy2"/>
    <dgm:cxn modelId="{5548084D-36E9-488F-BB73-183105C21CAF}" type="presOf" srcId="{A8A5DE13-7ED9-4349-920E-BEFF90622AED}" destId="{D6A8E01F-E3AF-4409-9570-AFA60FC2B7A2}" srcOrd="1" destOrd="0" presId="urn:microsoft.com/office/officeart/2005/8/layout/hierarchy2"/>
    <dgm:cxn modelId="{5A30C1C7-A5D1-42AF-9937-E02FA2BE604B}" type="presOf" srcId="{43F933DB-318E-4B08-A2BA-9C4FE19EEA00}" destId="{8C34CC51-6160-4A3C-A0F7-B951B4391E8B}" srcOrd="0" destOrd="0" presId="urn:microsoft.com/office/officeart/2005/8/layout/hierarchy2"/>
    <dgm:cxn modelId="{28420E28-3530-4C4C-9BEF-AE6DA4B8A3E0}" type="presOf" srcId="{8263AD14-26EE-4995-B3A8-778046FD9352}" destId="{88E91F31-FFC7-4F54-917C-54C66D0B0818}" srcOrd="0" destOrd="0" presId="urn:microsoft.com/office/officeart/2005/8/layout/hierarchy2"/>
    <dgm:cxn modelId="{5D7E52CE-F810-4EE3-B837-028AD2D6F64C}" type="presOf" srcId="{19A35DC5-D96A-4414-9B33-00F58EB3797E}" destId="{8BCE2CCB-D6EF-4496-9128-D345F8759375}" srcOrd="0" destOrd="0" presId="urn:microsoft.com/office/officeart/2005/8/layout/hierarchy2"/>
    <dgm:cxn modelId="{ADEA41A0-A6DA-4880-8382-C53C7ED985E3}" type="presOf" srcId="{9338E21B-149B-477E-9FE0-5230521B7DD8}" destId="{2C59C780-004F-4D0A-B1D9-7AA6D4F20D5D}" srcOrd="0" destOrd="0" presId="urn:microsoft.com/office/officeart/2005/8/layout/hierarchy2"/>
    <dgm:cxn modelId="{D25B7315-AC71-4921-A947-FC055AD92560}" type="presOf" srcId="{4AECA177-26AA-40A1-960C-383013638BFF}" destId="{6ACAFE15-9619-41C5-B82E-AA44C883C880}" srcOrd="0" destOrd="0" presId="urn:microsoft.com/office/officeart/2005/8/layout/hierarchy2"/>
    <dgm:cxn modelId="{36B780A3-8DB7-4D99-AA86-E326A3DB61BC}" type="presOf" srcId="{2DE6278A-B743-46BB-A1EF-E8C33D478233}" destId="{CB213D52-A39E-4229-A133-B7D2FF00D99A}" srcOrd="0" destOrd="0" presId="urn:microsoft.com/office/officeart/2005/8/layout/hierarchy2"/>
    <dgm:cxn modelId="{C10AB9E6-4129-45D5-B748-5B1BF300549D}" srcId="{4AECA177-26AA-40A1-960C-383013638BFF}" destId="{9338E21B-149B-477E-9FE0-5230521B7DD8}" srcOrd="0" destOrd="0" parTransId="{19A35DC5-D96A-4414-9B33-00F58EB3797E}" sibTransId="{2931BAD1-81EE-4B69-8057-3937C7AAB9EC}"/>
    <dgm:cxn modelId="{050A785B-B04B-4B87-9F27-7558A1251AAF}" type="presOf" srcId="{FCC7FFEB-F383-46FF-B5D8-CC899D8A520E}" destId="{AA197554-1680-4AC9-AB88-CC4AFE2EC4DF}" srcOrd="0" destOrd="0" presId="urn:microsoft.com/office/officeart/2005/8/layout/hierarchy2"/>
    <dgm:cxn modelId="{F2C5414C-0FBE-4F4C-A8BA-1EDD28D57777}" type="presParOf" srcId="{88E91F31-FFC7-4F54-917C-54C66D0B0818}" destId="{E615E898-FE35-449A-851F-EBB88A1D8C4E}" srcOrd="0" destOrd="0" presId="urn:microsoft.com/office/officeart/2005/8/layout/hierarchy2"/>
    <dgm:cxn modelId="{E1A7AFC5-F0E3-4C1B-A71F-B3E5FF64091A}" type="presParOf" srcId="{E615E898-FE35-449A-851F-EBB88A1D8C4E}" destId="{760FC27F-86F6-47A8-9417-F3B29B345A11}" srcOrd="0" destOrd="0" presId="urn:microsoft.com/office/officeart/2005/8/layout/hierarchy2"/>
    <dgm:cxn modelId="{3C94616A-7D2D-42E8-883C-0FD9C5DDAA11}" type="presParOf" srcId="{E615E898-FE35-449A-851F-EBB88A1D8C4E}" destId="{FF8216A5-B848-44EB-9777-3A35369E73FA}" srcOrd="1" destOrd="0" presId="urn:microsoft.com/office/officeart/2005/8/layout/hierarchy2"/>
    <dgm:cxn modelId="{9F0875A2-F060-4813-883B-6C25F7BF0C56}" type="presParOf" srcId="{FF8216A5-B848-44EB-9777-3A35369E73FA}" destId="{CB213D52-A39E-4229-A133-B7D2FF00D99A}" srcOrd="0" destOrd="0" presId="urn:microsoft.com/office/officeart/2005/8/layout/hierarchy2"/>
    <dgm:cxn modelId="{EEBCAB7A-420F-4FB4-BE4B-22E05481CE76}" type="presParOf" srcId="{CB213D52-A39E-4229-A133-B7D2FF00D99A}" destId="{7D7EFC6B-D862-4FF2-8A66-25624F2DD06E}" srcOrd="0" destOrd="0" presId="urn:microsoft.com/office/officeart/2005/8/layout/hierarchy2"/>
    <dgm:cxn modelId="{D6B3E21A-CD83-470A-8175-1959D5F75926}" type="presParOf" srcId="{FF8216A5-B848-44EB-9777-3A35369E73FA}" destId="{E1BEB7E0-FDFE-46DF-B2CB-EBA3D3CA7A94}" srcOrd="1" destOrd="0" presId="urn:microsoft.com/office/officeart/2005/8/layout/hierarchy2"/>
    <dgm:cxn modelId="{AF7B64A9-BA46-48DF-9DB0-F8443FED19EF}" type="presParOf" srcId="{E1BEB7E0-FDFE-46DF-B2CB-EBA3D3CA7A94}" destId="{AA197554-1680-4AC9-AB88-CC4AFE2EC4DF}" srcOrd="0" destOrd="0" presId="urn:microsoft.com/office/officeart/2005/8/layout/hierarchy2"/>
    <dgm:cxn modelId="{4ABE47F6-B91A-4EFC-AAAC-8AC02107BD3F}" type="presParOf" srcId="{E1BEB7E0-FDFE-46DF-B2CB-EBA3D3CA7A94}" destId="{FBF6E9BC-E7EE-463C-809F-B92772F18F7A}" srcOrd="1" destOrd="0" presId="urn:microsoft.com/office/officeart/2005/8/layout/hierarchy2"/>
    <dgm:cxn modelId="{6B570BF3-450F-475C-8172-837CE7B82EBB}" type="presParOf" srcId="{FBF6E9BC-E7EE-463C-809F-B92772F18F7A}" destId="{DA71C915-9F33-44C6-AB28-1CF658C284E1}" srcOrd="0" destOrd="0" presId="urn:microsoft.com/office/officeart/2005/8/layout/hierarchy2"/>
    <dgm:cxn modelId="{0F02E61F-2100-4F15-ADD1-44F0A3665DAC}" type="presParOf" srcId="{DA71C915-9F33-44C6-AB28-1CF658C284E1}" destId="{D6A8E01F-E3AF-4409-9570-AFA60FC2B7A2}" srcOrd="0" destOrd="0" presId="urn:microsoft.com/office/officeart/2005/8/layout/hierarchy2"/>
    <dgm:cxn modelId="{08D8D47C-9A50-426D-9EE1-2F1E7EF345F3}" type="presParOf" srcId="{FBF6E9BC-E7EE-463C-809F-B92772F18F7A}" destId="{D0F52DE6-A7A1-4D10-B742-4B9A4A192B64}" srcOrd="1" destOrd="0" presId="urn:microsoft.com/office/officeart/2005/8/layout/hierarchy2"/>
    <dgm:cxn modelId="{8853393C-777A-4E0A-8DF8-06CE0A9D4F98}" type="presParOf" srcId="{D0F52DE6-A7A1-4D10-B742-4B9A4A192B64}" destId="{97B718FA-760E-4378-9F6D-81BB69D77D6B}" srcOrd="0" destOrd="0" presId="urn:microsoft.com/office/officeart/2005/8/layout/hierarchy2"/>
    <dgm:cxn modelId="{52220099-6529-40E0-B643-A746FA0AB7A9}" type="presParOf" srcId="{D0F52DE6-A7A1-4D10-B742-4B9A4A192B64}" destId="{831DBF0D-80E6-4D32-9E13-2BFAFAE8A3EA}" srcOrd="1" destOrd="0" presId="urn:microsoft.com/office/officeart/2005/8/layout/hierarchy2"/>
    <dgm:cxn modelId="{767C8906-0BC5-4FE2-88E8-A042881D1F46}" type="presParOf" srcId="{FBF6E9BC-E7EE-463C-809F-B92772F18F7A}" destId="{89E7B7FD-A45D-4080-AB33-47E8DBBA2B01}" srcOrd="2" destOrd="0" presId="urn:microsoft.com/office/officeart/2005/8/layout/hierarchy2"/>
    <dgm:cxn modelId="{31B99DCF-9D49-4D4C-A7DC-D81B89756619}" type="presParOf" srcId="{89E7B7FD-A45D-4080-AB33-47E8DBBA2B01}" destId="{025164DE-C3ED-4076-BF2A-E620DA265F6C}" srcOrd="0" destOrd="0" presId="urn:microsoft.com/office/officeart/2005/8/layout/hierarchy2"/>
    <dgm:cxn modelId="{C4BCD685-BAAF-422C-B6C6-D8C13EC513DE}" type="presParOf" srcId="{FBF6E9BC-E7EE-463C-809F-B92772F18F7A}" destId="{FA976EB9-6032-43F8-87E0-816B27727723}" srcOrd="3" destOrd="0" presId="urn:microsoft.com/office/officeart/2005/8/layout/hierarchy2"/>
    <dgm:cxn modelId="{FF732E84-819D-48C2-BBBA-FF19362A1246}" type="presParOf" srcId="{FA976EB9-6032-43F8-87E0-816B27727723}" destId="{3E211AE1-B3CC-4565-A11A-8941B397B8AB}" srcOrd="0" destOrd="0" presId="urn:microsoft.com/office/officeart/2005/8/layout/hierarchy2"/>
    <dgm:cxn modelId="{C1BD46F7-5733-4E4C-B0BA-E953950AF3E6}" type="presParOf" srcId="{FA976EB9-6032-43F8-87E0-816B27727723}" destId="{6A5B4510-A05E-4BEE-8B96-82A9773DD494}" srcOrd="1" destOrd="0" presId="urn:microsoft.com/office/officeart/2005/8/layout/hierarchy2"/>
    <dgm:cxn modelId="{C50E989E-1C82-4A05-8ABB-C9397FDFEBF4}" type="presParOf" srcId="{FF8216A5-B848-44EB-9777-3A35369E73FA}" destId="{8C34CC51-6160-4A3C-A0F7-B951B4391E8B}" srcOrd="2" destOrd="0" presId="urn:microsoft.com/office/officeart/2005/8/layout/hierarchy2"/>
    <dgm:cxn modelId="{4489532A-4789-40E1-B3CD-8669868A9C41}" type="presParOf" srcId="{8C34CC51-6160-4A3C-A0F7-B951B4391E8B}" destId="{AEF8D5D4-1608-4D7E-9CD1-152A092CF09E}" srcOrd="0" destOrd="0" presId="urn:microsoft.com/office/officeart/2005/8/layout/hierarchy2"/>
    <dgm:cxn modelId="{49A1E10F-1E4F-4889-B91E-F1970C3A9C8B}" type="presParOf" srcId="{FF8216A5-B848-44EB-9777-3A35369E73FA}" destId="{47F433E3-47F9-4A74-A4B9-96C539DDDFB1}" srcOrd="3" destOrd="0" presId="urn:microsoft.com/office/officeart/2005/8/layout/hierarchy2"/>
    <dgm:cxn modelId="{EFBB1F65-AD3F-45C5-90AE-17E2741281CF}" type="presParOf" srcId="{47F433E3-47F9-4A74-A4B9-96C539DDDFB1}" destId="{6ACAFE15-9619-41C5-B82E-AA44C883C880}" srcOrd="0" destOrd="0" presId="urn:microsoft.com/office/officeart/2005/8/layout/hierarchy2"/>
    <dgm:cxn modelId="{961DE402-C2D8-4D32-BF4A-9F11727E83EA}" type="presParOf" srcId="{47F433E3-47F9-4A74-A4B9-96C539DDDFB1}" destId="{CF238DE2-BE24-4992-BCE0-3304F78A52B3}" srcOrd="1" destOrd="0" presId="urn:microsoft.com/office/officeart/2005/8/layout/hierarchy2"/>
    <dgm:cxn modelId="{7DA54F74-A368-4907-A263-7FAF8102BC43}" type="presParOf" srcId="{CF238DE2-BE24-4992-BCE0-3304F78A52B3}" destId="{8BCE2CCB-D6EF-4496-9128-D345F8759375}" srcOrd="0" destOrd="0" presId="urn:microsoft.com/office/officeart/2005/8/layout/hierarchy2"/>
    <dgm:cxn modelId="{6CB725D2-B4D0-4106-BD2D-079028F0B16A}" type="presParOf" srcId="{8BCE2CCB-D6EF-4496-9128-D345F8759375}" destId="{56EEFAB8-DDF4-4015-94F2-977FF66568E7}" srcOrd="0" destOrd="0" presId="urn:microsoft.com/office/officeart/2005/8/layout/hierarchy2"/>
    <dgm:cxn modelId="{DBD04CA5-78CF-4136-BB17-B934AEF458CE}" type="presParOf" srcId="{CF238DE2-BE24-4992-BCE0-3304F78A52B3}" destId="{E4848866-D496-4BD5-BDC6-AAC59CA2262F}" srcOrd="1" destOrd="0" presId="urn:microsoft.com/office/officeart/2005/8/layout/hierarchy2"/>
    <dgm:cxn modelId="{152D9BF2-F16C-4729-A542-DFD71533D7DD}" type="presParOf" srcId="{E4848866-D496-4BD5-BDC6-AAC59CA2262F}" destId="{2C59C780-004F-4D0A-B1D9-7AA6D4F20D5D}" srcOrd="0" destOrd="0" presId="urn:microsoft.com/office/officeart/2005/8/layout/hierarchy2"/>
    <dgm:cxn modelId="{78EF9238-FBD9-4105-9B3F-9F79C905846F}" type="presParOf" srcId="{E4848866-D496-4BD5-BDC6-AAC59CA2262F}" destId="{0F427B39-10D4-468D-80E1-68E02E55171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73E014F-16F7-43DC-8C27-621A4C90615D}" type="doc">
      <dgm:prSet loTypeId="urn:microsoft.com/office/officeart/2005/8/layout/vList3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B1EB2079-D034-4AA3-B1F4-6DC41D6F6A17}">
      <dgm:prSet phldrT="[Text]"/>
      <dgm:spPr/>
      <dgm:t>
        <a:bodyPr/>
        <a:lstStyle/>
        <a:p>
          <a:r>
            <a:rPr lang="cs-CZ" dirty="0" smtClean="0"/>
            <a:t>atomy</a:t>
          </a:r>
          <a:endParaRPr lang="cs-CZ" dirty="0"/>
        </a:p>
      </dgm:t>
    </dgm:pt>
    <dgm:pt modelId="{9F5F401A-65AB-4DF4-BB01-EE20C364E774}" type="parTrans" cxnId="{C8114B49-A1E3-44FC-9493-6B550C166BCF}">
      <dgm:prSet/>
      <dgm:spPr/>
      <dgm:t>
        <a:bodyPr/>
        <a:lstStyle/>
        <a:p>
          <a:endParaRPr lang="cs-CZ"/>
        </a:p>
      </dgm:t>
    </dgm:pt>
    <dgm:pt modelId="{8D3BC930-BD95-4377-86E4-D6DE9817E2EF}" type="sibTrans" cxnId="{C8114B49-A1E3-44FC-9493-6B550C166BCF}">
      <dgm:prSet/>
      <dgm:spPr/>
      <dgm:t>
        <a:bodyPr/>
        <a:lstStyle/>
        <a:p>
          <a:endParaRPr lang="cs-CZ"/>
        </a:p>
      </dgm:t>
    </dgm:pt>
    <dgm:pt modelId="{E08BD7C2-A664-4E45-B3D2-1E9E40406359}">
      <dgm:prSet phldrT="[Text]"/>
      <dgm:spPr/>
      <dgm:t>
        <a:bodyPr/>
        <a:lstStyle/>
        <a:p>
          <a:r>
            <a:rPr lang="cs-CZ" dirty="0" smtClean="0"/>
            <a:t>ionty</a:t>
          </a:r>
          <a:endParaRPr lang="cs-CZ" dirty="0"/>
        </a:p>
      </dgm:t>
    </dgm:pt>
    <dgm:pt modelId="{53977460-FFCF-46C8-8B47-9C93DF4C7873}" type="parTrans" cxnId="{D43A2808-74F6-438D-BBDA-D66C927F7881}">
      <dgm:prSet/>
      <dgm:spPr/>
      <dgm:t>
        <a:bodyPr/>
        <a:lstStyle/>
        <a:p>
          <a:endParaRPr lang="cs-CZ"/>
        </a:p>
      </dgm:t>
    </dgm:pt>
    <dgm:pt modelId="{EB6ADD26-E933-496F-AC1E-D51721E3691A}" type="sibTrans" cxnId="{D43A2808-74F6-438D-BBDA-D66C927F7881}">
      <dgm:prSet/>
      <dgm:spPr/>
      <dgm:t>
        <a:bodyPr/>
        <a:lstStyle/>
        <a:p>
          <a:endParaRPr lang="cs-CZ"/>
        </a:p>
      </dgm:t>
    </dgm:pt>
    <dgm:pt modelId="{798C68E5-B9DA-4ECE-A468-F580657CCFA1}">
      <dgm:prSet phldrT="[Text]"/>
      <dgm:spPr/>
      <dgm:t>
        <a:bodyPr/>
        <a:lstStyle/>
        <a:p>
          <a:r>
            <a:rPr lang="cs-CZ" dirty="0" smtClean="0"/>
            <a:t>molekuly</a:t>
          </a:r>
          <a:endParaRPr lang="cs-CZ" dirty="0"/>
        </a:p>
      </dgm:t>
    </dgm:pt>
    <dgm:pt modelId="{F2684277-B6FD-4342-9A0C-88640C563C48}" type="parTrans" cxnId="{2230ECF8-177A-4AF1-B243-BBF77EBEA4CB}">
      <dgm:prSet/>
      <dgm:spPr/>
      <dgm:t>
        <a:bodyPr/>
        <a:lstStyle/>
        <a:p>
          <a:endParaRPr lang="cs-CZ"/>
        </a:p>
      </dgm:t>
    </dgm:pt>
    <dgm:pt modelId="{2EEF229A-0F78-4F78-8138-ADD59F113CE3}" type="sibTrans" cxnId="{2230ECF8-177A-4AF1-B243-BBF77EBEA4CB}">
      <dgm:prSet/>
      <dgm:spPr/>
      <dgm:t>
        <a:bodyPr/>
        <a:lstStyle/>
        <a:p>
          <a:endParaRPr lang="cs-CZ"/>
        </a:p>
      </dgm:t>
    </dgm:pt>
    <dgm:pt modelId="{822F6B3D-6380-4176-83A8-77F718ED19AD}" type="pres">
      <dgm:prSet presAssocID="{073E014F-16F7-43DC-8C27-621A4C90615D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ACF4DA7-45B2-4002-AEBE-FA99F5065E03}" type="pres">
      <dgm:prSet presAssocID="{B1EB2079-D034-4AA3-B1F4-6DC41D6F6A17}" presName="composite" presStyleCnt="0"/>
      <dgm:spPr/>
    </dgm:pt>
    <dgm:pt modelId="{E60EFDF8-9E7B-4C49-A318-FD28398D57C3}" type="pres">
      <dgm:prSet presAssocID="{B1EB2079-D034-4AA3-B1F4-6DC41D6F6A17}" presName="imgShp" presStyleLbl="fgImgPlace1" presStyleIdx="0" presStyleCnt="3"/>
      <dgm:spPr/>
    </dgm:pt>
    <dgm:pt modelId="{8CC8ECF8-F4FB-4234-A025-D8BB4C908A76}" type="pres">
      <dgm:prSet presAssocID="{B1EB2079-D034-4AA3-B1F4-6DC41D6F6A17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6356CD-8D15-4F20-BF7C-C16A18CD0F76}" type="pres">
      <dgm:prSet presAssocID="{8D3BC930-BD95-4377-86E4-D6DE9817E2EF}" presName="spacing" presStyleCnt="0"/>
      <dgm:spPr/>
    </dgm:pt>
    <dgm:pt modelId="{F935EB3B-B143-4DE6-A52A-F3B772AF53E2}" type="pres">
      <dgm:prSet presAssocID="{E08BD7C2-A664-4E45-B3D2-1E9E40406359}" presName="composite" presStyleCnt="0"/>
      <dgm:spPr/>
    </dgm:pt>
    <dgm:pt modelId="{860F10F6-82A2-4F04-B26F-9EB06B71F98A}" type="pres">
      <dgm:prSet presAssocID="{E08BD7C2-A664-4E45-B3D2-1E9E40406359}" presName="imgShp" presStyleLbl="fgImgPlace1" presStyleIdx="1" presStyleCnt="3"/>
      <dgm:spPr/>
    </dgm:pt>
    <dgm:pt modelId="{4597C7BE-C724-4622-8EA9-411C2D1D8BC8}" type="pres">
      <dgm:prSet presAssocID="{E08BD7C2-A664-4E45-B3D2-1E9E40406359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784090A-36E7-423A-9E8D-29EA2E026DB1}" type="pres">
      <dgm:prSet presAssocID="{EB6ADD26-E933-496F-AC1E-D51721E3691A}" presName="spacing" presStyleCnt="0"/>
      <dgm:spPr/>
    </dgm:pt>
    <dgm:pt modelId="{7C5A623F-9593-4B33-9C6B-5BFF40D04E92}" type="pres">
      <dgm:prSet presAssocID="{798C68E5-B9DA-4ECE-A468-F580657CCFA1}" presName="composite" presStyleCnt="0"/>
      <dgm:spPr/>
    </dgm:pt>
    <dgm:pt modelId="{B2251ECA-9038-4DA9-99EF-1A6E24793849}" type="pres">
      <dgm:prSet presAssocID="{798C68E5-B9DA-4ECE-A468-F580657CCFA1}" presName="imgShp" presStyleLbl="fgImgPlace1" presStyleIdx="2" presStyleCnt="3"/>
      <dgm:spPr/>
    </dgm:pt>
    <dgm:pt modelId="{9B27B208-05B8-4DAA-92BA-90C663CA57CE}" type="pres">
      <dgm:prSet presAssocID="{798C68E5-B9DA-4ECE-A468-F580657CCFA1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DA6DAC9-345D-4D40-9781-AB4C4D0721EF}" type="presOf" srcId="{798C68E5-B9DA-4ECE-A468-F580657CCFA1}" destId="{9B27B208-05B8-4DAA-92BA-90C663CA57CE}" srcOrd="0" destOrd="0" presId="urn:microsoft.com/office/officeart/2005/8/layout/vList3"/>
    <dgm:cxn modelId="{D43A2808-74F6-438D-BBDA-D66C927F7881}" srcId="{073E014F-16F7-43DC-8C27-621A4C90615D}" destId="{E08BD7C2-A664-4E45-B3D2-1E9E40406359}" srcOrd="1" destOrd="0" parTransId="{53977460-FFCF-46C8-8B47-9C93DF4C7873}" sibTransId="{EB6ADD26-E933-496F-AC1E-D51721E3691A}"/>
    <dgm:cxn modelId="{2230ECF8-177A-4AF1-B243-BBF77EBEA4CB}" srcId="{073E014F-16F7-43DC-8C27-621A4C90615D}" destId="{798C68E5-B9DA-4ECE-A468-F580657CCFA1}" srcOrd="2" destOrd="0" parTransId="{F2684277-B6FD-4342-9A0C-88640C563C48}" sibTransId="{2EEF229A-0F78-4F78-8138-ADD59F113CE3}"/>
    <dgm:cxn modelId="{C8114B49-A1E3-44FC-9493-6B550C166BCF}" srcId="{073E014F-16F7-43DC-8C27-621A4C90615D}" destId="{B1EB2079-D034-4AA3-B1F4-6DC41D6F6A17}" srcOrd="0" destOrd="0" parTransId="{9F5F401A-65AB-4DF4-BB01-EE20C364E774}" sibTransId="{8D3BC930-BD95-4377-86E4-D6DE9817E2EF}"/>
    <dgm:cxn modelId="{0003A5B3-6A0D-4C2A-BA3C-8FE591C06449}" type="presOf" srcId="{B1EB2079-D034-4AA3-B1F4-6DC41D6F6A17}" destId="{8CC8ECF8-F4FB-4234-A025-D8BB4C908A76}" srcOrd="0" destOrd="0" presId="urn:microsoft.com/office/officeart/2005/8/layout/vList3"/>
    <dgm:cxn modelId="{5BC6DC58-61D7-4DF6-97ED-B96F87DA27ED}" type="presOf" srcId="{073E014F-16F7-43DC-8C27-621A4C90615D}" destId="{822F6B3D-6380-4176-83A8-77F718ED19AD}" srcOrd="0" destOrd="0" presId="urn:microsoft.com/office/officeart/2005/8/layout/vList3"/>
    <dgm:cxn modelId="{4899ABA7-1110-4D5C-B590-441AEE528445}" type="presOf" srcId="{E08BD7C2-A664-4E45-B3D2-1E9E40406359}" destId="{4597C7BE-C724-4622-8EA9-411C2D1D8BC8}" srcOrd="0" destOrd="0" presId="urn:microsoft.com/office/officeart/2005/8/layout/vList3"/>
    <dgm:cxn modelId="{AE3ED137-A7FA-47C5-B513-B12BAC307023}" type="presParOf" srcId="{822F6B3D-6380-4176-83A8-77F718ED19AD}" destId="{9ACF4DA7-45B2-4002-AEBE-FA99F5065E03}" srcOrd="0" destOrd="0" presId="urn:microsoft.com/office/officeart/2005/8/layout/vList3"/>
    <dgm:cxn modelId="{79BF0809-067E-4022-8FDD-0F9246C88237}" type="presParOf" srcId="{9ACF4DA7-45B2-4002-AEBE-FA99F5065E03}" destId="{E60EFDF8-9E7B-4C49-A318-FD28398D57C3}" srcOrd="0" destOrd="0" presId="urn:microsoft.com/office/officeart/2005/8/layout/vList3"/>
    <dgm:cxn modelId="{5B688931-29AA-4FE6-B0DA-568E7D48B8D8}" type="presParOf" srcId="{9ACF4DA7-45B2-4002-AEBE-FA99F5065E03}" destId="{8CC8ECF8-F4FB-4234-A025-D8BB4C908A76}" srcOrd="1" destOrd="0" presId="urn:microsoft.com/office/officeart/2005/8/layout/vList3"/>
    <dgm:cxn modelId="{5B83EC45-DE26-4C6C-AE9C-17B71BB885E2}" type="presParOf" srcId="{822F6B3D-6380-4176-83A8-77F718ED19AD}" destId="{3F6356CD-8D15-4F20-BF7C-C16A18CD0F76}" srcOrd="1" destOrd="0" presId="urn:microsoft.com/office/officeart/2005/8/layout/vList3"/>
    <dgm:cxn modelId="{945BF966-21F1-4F22-AAE9-2BBA6D3D971E}" type="presParOf" srcId="{822F6B3D-6380-4176-83A8-77F718ED19AD}" destId="{F935EB3B-B143-4DE6-A52A-F3B772AF53E2}" srcOrd="2" destOrd="0" presId="urn:microsoft.com/office/officeart/2005/8/layout/vList3"/>
    <dgm:cxn modelId="{A5588C76-0714-41F6-A32C-F00FA7A9E85F}" type="presParOf" srcId="{F935EB3B-B143-4DE6-A52A-F3B772AF53E2}" destId="{860F10F6-82A2-4F04-B26F-9EB06B71F98A}" srcOrd="0" destOrd="0" presId="urn:microsoft.com/office/officeart/2005/8/layout/vList3"/>
    <dgm:cxn modelId="{FEEF44A5-3891-446F-8F29-3F99470E782B}" type="presParOf" srcId="{F935EB3B-B143-4DE6-A52A-F3B772AF53E2}" destId="{4597C7BE-C724-4622-8EA9-411C2D1D8BC8}" srcOrd="1" destOrd="0" presId="urn:microsoft.com/office/officeart/2005/8/layout/vList3"/>
    <dgm:cxn modelId="{850DE8C1-1010-4F0B-B157-E0227FDE76CF}" type="presParOf" srcId="{822F6B3D-6380-4176-83A8-77F718ED19AD}" destId="{A784090A-36E7-423A-9E8D-29EA2E026DB1}" srcOrd="3" destOrd="0" presId="urn:microsoft.com/office/officeart/2005/8/layout/vList3"/>
    <dgm:cxn modelId="{221FA638-05E9-4937-A7DB-EE0DB7372B20}" type="presParOf" srcId="{822F6B3D-6380-4176-83A8-77F718ED19AD}" destId="{7C5A623F-9593-4B33-9C6B-5BFF40D04E92}" srcOrd="4" destOrd="0" presId="urn:microsoft.com/office/officeart/2005/8/layout/vList3"/>
    <dgm:cxn modelId="{129A5D12-649B-4045-9C7D-F140C01B353A}" type="presParOf" srcId="{7C5A623F-9593-4B33-9C6B-5BFF40D04E92}" destId="{B2251ECA-9038-4DA9-99EF-1A6E24793849}" srcOrd="0" destOrd="0" presId="urn:microsoft.com/office/officeart/2005/8/layout/vList3"/>
    <dgm:cxn modelId="{52E34AFE-4980-470E-8AB7-D3371B1F3B49}" type="presParOf" srcId="{7C5A623F-9593-4B33-9C6B-5BFF40D04E92}" destId="{9B27B208-05B8-4DAA-92BA-90C663CA57CE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FA42E2D-E248-481F-8253-E4FDDA68389E}" type="doc">
      <dgm:prSet loTypeId="urn:microsoft.com/office/officeart/2005/8/layout/orgChart1" loCatId="hierarchy" qsTypeId="urn:microsoft.com/office/officeart/2005/8/quickstyle/simple3" qsCatId="simple" csTypeId="urn:microsoft.com/office/officeart/2005/8/colors/accent6_4" csCatId="accent6" phldr="1"/>
      <dgm:spPr/>
      <dgm:t>
        <a:bodyPr/>
        <a:lstStyle/>
        <a:p>
          <a:endParaRPr lang="cs-CZ"/>
        </a:p>
      </dgm:t>
    </dgm:pt>
    <dgm:pt modelId="{39B84108-D777-4B05-8617-9BD1ABF8CFB2}">
      <dgm:prSet phldrT="[Text]"/>
      <dgm:spPr/>
      <dgm:t>
        <a:bodyPr/>
        <a:lstStyle/>
        <a:p>
          <a:r>
            <a:rPr lang="cs-CZ" dirty="0" smtClean="0"/>
            <a:t>Ionty </a:t>
          </a:r>
          <a:endParaRPr lang="cs-CZ" dirty="0"/>
        </a:p>
      </dgm:t>
    </dgm:pt>
    <dgm:pt modelId="{1BF460BC-9D45-4F40-9A61-57EA4815A06C}" type="parTrans" cxnId="{47C3150F-B8F3-4645-80CE-37FB5BCC7E0B}">
      <dgm:prSet/>
      <dgm:spPr/>
      <dgm:t>
        <a:bodyPr/>
        <a:lstStyle/>
        <a:p>
          <a:endParaRPr lang="cs-CZ"/>
        </a:p>
      </dgm:t>
    </dgm:pt>
    <dgm:pt modelId="{4E4D6C0B-F0E4-4587-87F1-E48003A9D6F4}" type="sibTrans" cxnId="{47C3150F-B8F3-4645-80CE-37FB5BCC7E0B}">
      <dgm:prSet/>
      <dgm:spPr/>
      <dgm:t>
        <a:bodyPr/>
        <a:lstStyle/>
        <a:p>
          <a:endParaRPr lang="cs-CZ"/>
        </a:p>
      </dgm:t>
    </dgm:pt>
    <dgm:pt modelId="{43B08DFE-1F21-41AA-85E2-358E77E72125}">
      <dgm:prSet phldrT="[Text]"/>
      <dgm:spPr/>
      <dgm:t>
        <a:bodyPr/>
        <a:lstStyle/>
        <a:p>
          <a:r>
            <a:rPr lang="cs-CZ" dirty="0" smtClean="0"/>
            <a:t>Kladné </a:t>
          </a:r>
          <a:endParaRPr lang="cs-CZ" dirty="0"/>
        </a:p>
      </dgm:t>
    </dgm:pt>
    <dgm:pt modelId="{44FAFE62-30C0-45EB-BDED-97C91C68E2F9}" type="parTrans" cxnId="{55FA4416-7824-4787-8F03-E540E7136AB5}">
      <dgm:prSet/>
      <dgm:spPr/>
      <dgm:t>
        <a:bodyPr/>
        <a:lstStyle/>
        <a:p>
          <a:endParaRPr lang="cs-CZ"/>
        </a:p>
      </dgm:t>
    </dgm:pt>
    <dgm:pt modelId="{F86884DA-3AFA-40F8-BD87-C692E1BFAF6F}" type="sibTrans" cxnId="{55FA4416-7824-4787-8F03-E540E7136AB5}">
      <dgm:prSet/>
      <dgm:spPr/>
      <dgm:t>
        <a:bodyPr/>
        <a:lstStyle/>
        <a:p>
          <a:endParaRPr lang="cs-CZ"/>
        </a:p>
      </dgm:t>
    </dgm:pt>
    <dgm:pt modelId="{5EEA48E9-72A1-4497-899A-D9022FE3ACFF}">
      <dgm:prSet phldrT="[Text]"/>
      <dgm:spPr/>
      <dgm:t>
        <a:bodyPr/>
        <a:lstStyle/>
        <a:p>
          <a:r>
            <a:rPr lang="cs-CZ" dirty="0" smtClean="0"/>
            <a:t>Záporné </a:t>
          </a:r>
          <a:endParaRPr lang="cs-CZ" dirty="0"/>
        </a:p>
      </dgm:t>
    </dgm:pt>
    <dgm:pt modelId="{E3B92B46-068B-4A83-883B-2CC05FA9E16B}" type="parTrans" cxnId="{90C858B8-F6E4-4212-BC22-4FD3097392CE}">
      <dgm:prSet/>
      <dgm:spPr/>
      <dgm:t>
        <a:bodyPr/>
        <a:lstStyle/>
        <a:p>
          <a:endParaRPr lang="cs-CZ"/>
        </a:p>
      </dgm:t>
    </dgm:pt>
    <dgm:pt modelId="{46E81E57-D496-47DC-B7C0-C80D049AE29E}" type="sibTrans" cxnId="{90C858B8-F6E4-4212-BC22-4FD3097392CE}">
      <dgm:prSet/>
      <dgm:spPr/>
      <dgm:t>
        <a:bodyPr/>
        <a:lstStyle/>
        <a:p>
          <a:endParaRPr lang="cs-CZ"/>
        </a:p>
      </dgm:t>
    </dgm:pt>
    <dgm:pt modelId="{662E54A9-7887-42A7-A0D8-B94D4BABC47C}" type="pres">
      <dgm:prSet presAssocID="{DFA42E2D-E248-481F-8253-E4FDDA68389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0ECD9EE1-E702-4F4C-977D-C5DABA3B606E}" type="pres">
      <dgm:prSet presAssocID="{39B84108-D777-4B05-8617-9BD1ABF8CFB2}" presName="hierRoot1" presStyleCnt="0">
        <dgm:presLayoutVars>
          <dgm:hierBranch val="init"/>
        </dgm:presLayoutVars>
      </dgm:prSet>
      <dgm:spPr/>
      <dgm:t>
        <a:bodyPr/>
        <a:lstStyle/>
        <a:p>
          <a:endParaRPr lang="cs-CZ"/>
        </a:p>
      </dgm:t>
    </dgm:pt>
    <dgm:pt modelId="{8C57A488-4952-40F5-83BB-3595C701C341}" type="pres">
      <dgm:prSet presAssocID="{39B84108-D777-4B05-8617-9BD1ABF8CFB2}" presName="rootComposite1" presStyleCnt="0"/>
      <dgm:spPr/>
      <dgm:t>
        <a:bodyPr/>
        <a:lstStyle/>
        <a:p>
          <a:endParaRPr lang="cs-CZ"/>
        </a:p>
      </dgm:t>
    </dgm:pt>
    <dgm:pt modelId="{D9FFFD1B-3ACF-49AC-877A-53A9C982B551}" type="pres">
      <dgm:prSet presAssocID="{39B84108-D777-4B05-8617-9BD1ABF8CFB2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76C6120-7B1D-4D5D-BEF1-3F12FBEAD442}" type="pres">
      <dgm:prSet presAssocID="{39B84108-D777-4B05-8617-9BD1ABF8CFB2}" presName="rootConnector1" presStyleLbl="node1" presStyleIdx="0" presStyleCnt="0"/>
      <dgm:spPr/>
      <dgm:t>
        <a:bodyPr/>
        <a:lstStyle/>
        <a:p>
          <a:endParaRPr lang="cs-CZ"/>
        </a:p>
      </dgm:t>
    </dgm:pt>
    <dgm:pt modelId="{9E3D62B3-F4F5-40C5-BC9C-3F3C3A654CD8}" type="pres">
      <dgm:prSet presAssocID="{39B84108-D777-4B05-8617-9BD1ABF8CFB2}" presName="hierChild2" presStyleCnt="0"/>
      <dgm:spPr/>
      <dgm:t>
        <a:bodyPr/>
        <a:lstStyle/>
        <a:p>
          <a:endParaRPr lang="cs-CZ"/>
        </a:p>
      </dgm:t>
    </dgm:pt>
    <dgm:pt modelId="{063AB2A0-C584-46CB-A879-AA266AFD7BCE}" type="pres">
      <dgm:prSet presAssocID="{44FAFE62-30C0-45EB-BDED-97C91C68E2F9}" presName="Name37" presStyleLbl="parChTrans1D2" presStyleIdx="0" presStyleCnt="2"/>
      <dgm:spPr/>
      <dgm:t>
        <a:bodyPr/>
        <a:lstStyle/>
        <a:p>
          <a:endParaRPr lang="cs-CZ"/>
        </a:p>
      </dgm:t>
    </dgm:pt>
    <dgm:pt modelId="{279B9304-82CF-4C11-B7A0-E14B1D2FD14D}" type="pres">
      <dgm:prSet presAssocID="{43B08DFE-1F21-41AA-85E2-358E77E72125}" presName="hierRoot2" presStyleCnt="0">
        <dgm:presLayoutVars>
          <dgm:hierBranch val="init"/>
        </dgm:presLayoutVars>
      </dgm:prSet>
      <dgm:spPr/>
      <dgm:t>
        <a:bodyPr/>
        <a:lstStyle/>
        <a:p>
          <a:endParaRPr lang="cs-CZ"/>
        </a:p>
      </dgm:t>
    </dgm:pt>
    <dgm:pt modelId="{0B5D0B65-A795-4653-ACE7-FAB9BEBB8D42}" type="pres">
      <dgm:prSet presAssocID="{43B08DFE-1F21-41AA-85E2-358E77E72125}" presName="rootComposite" presStyleCnt="0"/>
      <dgm:spPr/>
      <dgm:t>
        <a:bodyPr/>
        <a:lstStyle/>
        <a:p>
          <a:endParaRPr lang="cs-CZ"/>
        </a:p>
      </dgm:t>
    </dgm:pt>
    <dgm:pt modelId="{28E21E08-E329-441A-9E46-71581BED9268}" type="pres">
      <dgm:prSet presAssocID="{43B08DFE-1F21-41AA-85E2-358E77E72125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5F62225-09AB-4EE6-8FCD-0816A527D9A4}" type="pres">
      <dgm:prSet presAssocID="{43B08DFE-1F21-41AA-85E2-358E77E72125}" presName="rootConnector" presStyleLbl="node2" presStyleIdx="0" presStyleCnt="2"/>
      <dgm:spPr/>
      <dgm:t>
        <a:bodyPr/>
        <a:lstStyle/>
        <a:p>
          <a:endParaRPr lang="cs-CZ"/>
        </a:p>
      </dgm:t>
    </dgm:pt>
    <dgm:pt modelId="{58688856-69A8-4410-AE5E-76406B70CA0E}" type="pres">
      <dgm:prSet presAssocID="{43B08DFE-1F21-41AA-85E2-358E77E72125}" presName="hierChild4" presStyleCnt="0"/>
      <dgm:spPr/>
      <dgm:t>
        <a:bodyPr/>
        <a:lstStyle/>
        <a:p>
          <a:endParaRPr lang="cs-CZ"/>
        </a:p>
      </dgm:t>
    </dgm:pt>
    <dgm:pt modelId="{0C7D4E05-D905-4C9F-BBC2-60AFBA2C540D}" type="pres">
      <dgm:prSet presAssocID="{43B08DFE-1F21-41AA-85E2-358E77E72125}" presName="hierChild5" presStyleCnt="0"/>
      <dgm:spPr/>
      <dgm:t>
        <a:bodyPr/>
        <a:lstStyle/>
        <a:p>
          <a:endParaRPr lang="cs-CZ"/>
        </a:p>
      </dgm:t>
    </dgm:pt>
    <dgm:pt modelId="{7A6F436B-9B6D-433B-A7CC-B96B5B498F26}" type="pres">
      <dgm:prSet presAssocID="{E3B92B46-068B-4A83-883B-2CC05FA9E16B}" presName="Name37" presStyleLbl="parChTrans1D2" presStyleIdx="1" presStyleCnt="2"/>
      <dgm:spPr/>
      <dgm:t>
        <a:bodyPr/>
        <a:lstStyle/>
        <a:p>
          <a:endParaRPr lang="cs-CZ"/>
        </a:p>
      </dgm:t>
    </dgm:pt>
    <dgm:pt modelId="{C3F11D01-2D25-4D33-83B6-B4FDE9B661BB}" type="pres">
      <dgm:prSet presAssocID="{5EEA48E9-72A1-4497-899A-D9022FE3ACFF}" presName="hierRoot2" presStyleCnt="0">
        <dgm:presLayoutVars>
          <dgm:hierBranch val="init"/>
        </dgm:presLayoutVars>
      </dgm:prSet>
      <dgm:spPr/>
      <dgm:t>
        <a:bodyPr/>
        <a:lstStyle/>
        <a:p>
          <a:endParaRPr lang="cs-CZ"/>
        </a:p>
      </dgm:t>
    </dgm:pt>
    <dgm:pt modelId="{0558F46B-0A13-47C7-BF87-E8E6E54D50B2}" type="pres">
      <dgm:prSet presAssocID="{5EEA48E9-72A1-4497-899A-D9022FE3ACFF}" presName="rootComposite" presStyleCnt="0"/>
      <dgm:spPr/>
      <dgm:t>
        <a:bodyPr/>
        <a:lstStyle/>
        <a:p>
          <a:endParaRPr lang="cs-CZ"/>
        </a:p>
      </dgm:t>
    </dgm:pt>
    <dgm:pt modelId="{459E8AF7-427F-4A78-92F4-297DDB230CEA}" type="pres">
      <dgm:prSet presAssocID="{5EEA48E9-72A1-4497-899A-D9022FE3ACFF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E66CA01-CBA9-4EA1-B9C0-A7134E4523FF}" type="pres">
      <dgm:prSet presAssocID="{5EEA48E9-72A1-4497-899A-D9022FE3ACFF}" presName="rootConnector" presStyleLbl="node2" presStyleIdx="1" presStyleCnt="2"/>
      <dgm:spPr/>
      <dgm:t>
        <a:bodyPr/>
        <a:lstStyle/>
        <a:p>
          <a:endParaRPr lang="cs-CZ"/>
        </a:p>
      </dgm:t>
    </dgm:pt>
    <dgm:pt modelId="{01770C95-AB87-450E-A586-0DC649BD7813}" type="pres">
      <dgm:prSet presAssocID="{5EEA48E9-72A1-4497-899A-D9022FE3ACFF}" presName="hierChild4" presStyleCnt="0"/>
      <dgm:spPr/>
      <dgm:t>
        <a:bodyPr/>
        <a:lstStyle/>
        <a:p>
          <a:endParaRPr lang="cs-CZ"/>
        </a:p>
      </dgm:t>
    </dgm:pt>
    <dgm:pt modelId="{2DE2007B-0FE0-47ED-AED7-39867C54B505}" type="pres">
      <dgm:prSet presAssocID="{5EEA48E9-72A1-4497-899A-D9022FE3ACFF}" presName="hierChild5" presStyleCnt="0"/>
      <dgm:spPr/>
      <dgm:t>
        <a:bodyPr/>
        <a:lstStyle/>
        <a:p>
          <a:endParaRPr lang="cs-CZ"/>
        </a:p>
      </dgm:t>
    </dgm:pt>
    <dgm:pt modelId="{0C8630D6-1948-4686-84B0-683C86B1E963}" type="pres">
      <dgm:prSet presAssocID="{39B84108-D777-4B05-8617-9BD1ABF8CFB2}" presName="hierChild3" presStyleCnt="0"/>
      <dgm:spPr/>
      <dgm:t>
        <a:bodyPr/>
        <a:lstStyle/>
        <a:p>
          <a:endParaRPr lang="cs-CZ"/>
        </a:p>
      </dgm:t>
    </dgm:pt>
  </dgm:ptLst>
  <dgm:cxnLst>
    <dgm:cxn modelId="{55FA4416-7824-4787-8F03-E540E7136AB5}" srcId="{39B84108-D777-4B05-8617-9BD1ABF8CFB2}" destId="{43B08DFE-1F21-41AA-85E2-358E77E72125}" srcOrd="0" destOrd="0" parTransId="{44FAFE62-30C0-45EB-BDED-97C91C68E2F9}" sibTransId="{F86884DA-3AFA-40F8-BD87-C692E1BFAF6F}"/>
    <dgm:cxn modelId="{D9EB0741-F0BB-4521-A02E-B41CA0B2B2FC}" type="presOf" srcId="{44FAFE62-30C0-45EB-BDED-97C91C68E2F9}" destId="{063AB2A0-C584-46CB-A879-AA266AFD7BCE}" srcOrd="0" destOrd="0" presId="urn:microsoft.com/office/officeart/2005/8/layout/orgChart1"/>
    <dgm:cxn modelId="{508D97AD-A70F-45A8-A568-6594DBF21FA9}" type="presOf" srcId="{E3B92B46-068B-4A83-883B-2CC05FA9E16B}" destId="{7A6F436B-9B6D-433B-A7CC-B96B5B498F26}" srcOrd="0" destOrd="0" presId="urn:microsoft.com/office/officeart/2005/8/layout/orgChart1"/>
    <dgm:cxn modelId="{B0E3D884-C848-47CB-8564-80FB4FA99DDB}" type="presOf" srcId="{39B84108-D777-4B05-8617-9BD1ABF8CFB2}" destId="{D9FFFD1B-3ACF-49AC-877A-53A9C982B551}" srcOrd="0" destOrd="0" presId="urn:microsoft.com/office/officeart/2005/8/layout/orgChart1"/>
    <dgm:cxn modelId="{183961D8-224C-4E19-BB52-0190649C654F}" type="presOf" srcId="{43B08DFE-1F21-41AA-85E2-358E77E72125}" destId="{28E21E08-E329-441A-9E46-71581BED9268}" srcOrd="0" destOrd="0" presId="urn:microsoft.com/office/officeart/2005/8/layout/orgChart1"/>
    <dgm:cxn modelId="{5301332F-7285-41ED-858A-8D6C4AD685BE}" type="presOf" srcId="{DFA42E2D-E248-481F-8253-E4FDDA68389E}" destId="{662E54A9-7887-42A7-A0D8-B94D4BABC47C}" srcOrd="0" destOrd="0" presId="urn:microsoft.com/office/officeart/2005/8/layout/orgChart1"/>
    <dgm:cxn modelId="{54A89A8F-A09F-430C-B257-BD284C0AC7B3}" type="presOf" srcId="{5EEA48E9-72A1-4497-899A-D9022FE3ACFF}" destId="{459E8AF7-427F-4A78-92F4-297DDB230CEA}" srcOrd="0" destOrd="0" presId="urn:microsoft.com/office/officeart/2005/8/layout/orgChart1"/>
    <dgm:cxn modelId="{C12964D0-0E6A-460D-971D-FBB5376266C8}" type="presOf" srcId="{39B84108-D777-4B05-8617-9BD1ABF8CFB2}" destId="{276C6120-7B1D-4D5D-BEF1-3F12FBEAD442}" srcOrd="1" destOrd="0" presId="urn:microsoft.com/office/officeart/2005/8/layout/orgChart1"/>
    <dgm:cxn modelId="{47C3150F-B8F3-4645-80CE-37FB5BCC7E0B}" srcId="{DFA42E2D-E248-481F-8253-E4FDDA68389E}" destId="{39B84108-D777-4B05-8617-9BD1ABF8CFB2}" srcOrd="0" destOrd="0" parTransId="{1BF460BC-9D45-4F40-9A61-57EA4815A06C}" sibTransId="{4E4D6C0B-F0E4-4587-87F1-E48003A9D6F4}"/>
    <dgm:cxn modelId="{EF5F6679-93BB-4C60-B4DE-812C546EB7CB}" type="presOf" srcId="{43B08DFE-1F21-41AA-85E2-358E77E72125}" destId="{55F62225-09AB-4EE6-8FCD-0816A527D9A4}" srcOrd="1" destOrd="0" presId="urn:microsoft.com/office/officeart/2005/8/layout/orgChart1"/>
    <dgm:cxn modelId="{EB9337D8-73D4-4758-A7EF-94D684F51630}" type="presOf" srcId="{5EEA48E9-72A1-4497-899A-D9022FE3ACFF}" destId="{DE66CA01-CBA9-4EA1-B9C0-A7134E4523FF}" srcOrd="1" destOrd="0" presId="urn:microsoft.com/office/officeart/2005/8/layout/orgChart1"/>
    <dgm:cxn modelId="{90C858B8-F6E4-4212-BC22-4FD3097392CE}" srcId="{39B84108-D777-4B05-8617-9BD1ABF8CFB2}" destId="{5EEA48E9-72A1-4497-899A-D9022FE3ACFF}" srcOrd="1" destOrd="0" parTransId="{E3B92B46-068B-4A83-883B-2CC05FA9E16B}" sibTransId="{46E81E57-D496-47DC-B7C0-C80D049AE29E}"/>
    <dgm:cxn modelId="{C9EC88F0-2D20-4F59-A291-321F7DD03139}" type="presParOf" srcId="{662E54A9-7887-42A7-A0D8-B94D4BABC47C}" destId="{0ECD9EE1-E702-4F4C-977D-C5DABA3B606E}" srcOrd="0" destOrd="0" presId="urn:microsoft.com/office/officeart/2005/8/layout/orgChart1"/>
    <dgm:cxn modelId="{410D3A56-D039-4FFB-9972-C799206311A4}" type="presParOf" srcId="{0ECD9EE1-E702-4F4C-977D-C5DABA3B606E}" destId="{8C57A488-4952-40F5-83BB-3595C701C341}" srcOrd="0" destOrd="0" presId="urn:microsoft.com/office/officeart/2005/8/layout/orgChart1"/>
    <dgm:cxn modelId="{92A0000C-1416-42CF-9372-434CEC27CD99}" type="presParOf" srcId="{8C57A488-4952-40F5-83BB-3595C701C341}" destId="{D9FFFD1B-3ACF-49AC-877A-53A9C982B551}" srcOrd="0" destOrd="0" presId="urn:microsoft.com/office/officeart/2005/8/layout/orgChart1"/>
    <dgm:cxn modelId="{D80749E9-753D-4E2A-A84D-E345B2CD6D57}" type="presParOf" srcId="{8C57A488-4952-40F5-83BB-3595C701C341}" destId="{276C6120-7B1D-4D5D-BEF1-3F12FBEAD442}" srcOrd="1" destOrd="0" presId="urn:microsoft.com/office/officeart/2005/8/layout/orgChart1"/>
    <dgm:cxn modelId="{D72C3021-646B-4871-B170-3D72016964BB}" type="presParOf" srcId="{0ECD9EE1-E702-4F4C-977D-C5DABA3B606E}" destId="{9E3D62B3-F4F5-40C5-BC9C-3F3C3A654CD8}" srcOrd="1" destOrd="0" presId="urn:microsoft.com/office/officeart/2005/8/layout/orgChart1"/>
    <dgm:cxn modelId="{636B9B5D-0AED-47D3-82D0-359CEC2A313E}" type="presParOf" srcId="{9E3D62B3-F4F5-40C5-BC9C-3F3C3A654CD8}" destId="{063AB2A0-C584-46CB-A879-AA266AFD7BCE}" srcOrd="0" destOrd="0" presId="urn:microsoft.com/office/officeart/2005/8/layout/orgChart1"/>
    <dgm:cxn modelId="{701400F5-E66D-4A2A-A8A4-AD977E550E20}" type="presParOf" srcId="{9E3D62B3-F4F5-40C5-BC9C-3F3C3A654CD8}" destId="{279B9304-82CF-4C11-B7A0-E14B1D2FD14D}" srcOrd="1" destOrd="0" presId="urn:microsoft.com/office/officeart/2005/8/layout/orgChart1"/>
    <dgm:cxn modelId="{8B7A54E1-45F1-4E00-8D71-F503CE91BF2C}" type="presParOf" srcId="{279B9304-82CF-4C11-B7A0-E14B1D2FD14D}" destId="{0B5D0B65-A795-4653-ACE7-FAB9BEBB8D42}" srcOrd="0" destOrd="0" presId="urn:microsoft.com/office/officeart/2005/8/layout/orgChart1"/>
    <dgm:cxn modelId="{B55A7FD1-61DC-429C-8AFD-862A839EFE77}" type="presParOf" srcId="{0B5D0B65-A795-4653-ACE7-FAB9BEBB8D42}" destId="{28E21E08-E329-441A-9E46-71581BED9268}" srcOrd="0" destOrd="0" presId="urn:microsoft.com/office/officeart/2005/8/layout/orgChart1"/>
    <dgm:cxn modelId="{F57E0C85-0D88-43BC-BC67-E3BC2C1348AE}" type="presParOf" srcId="{0B5D0B65-A795-4653-ACE7-FAB9BEBB8D42}" destId="{55F62225-09AB-4EE6-8FCD-0816A527D9A4}" srcOrd="1" destOrd="0" presId="urn:microsoft.com/office/officeart/2005/8/layout/orgChart1"/>
    <dgm:cxn modelId="{F77876E4-EE07-41A4-AE40-206DADDDC41F}" type="presParOf" srcId="{279B9304-82CF-4C11-B7A0-E14B1D2FD14D}" destId="{58688856-69A8-4410-AE5E-76406B70CA0E}" srcOrd="1" destOrd="0" presId="urn:microsoft.com/office/officeart/2005/8/layout/orgChart1"/>
    <dgm:cxn modelId="{E0A7E635-65ED-499C-B78D-0F6736CB1885}" type="presParOf" srcId="{279B9304-82CF-4C11-B7A0-E14B1D2FD14D}" destId="{0C7D4E05-D905-4C9F-BBC2-60AFBA2C540D}" srcOrd="2" destOrd="0" presId="urn:microsoft.com/office/officeart/2005/8/layout/orgChart1"/>
    <dgm:cxn modelId="{3D43D349-E36A-4B82-B55B-56BCA2FFB984}" type="presParOf" srcId="{9E3D62B3-F4F5-40C5-BC9C-3F3C3A654CD8}" destId="{7A6F436B-9B6D-433B-A7CC-B96B5B498F26}" srcOrd="2" destOrd="0" presId="urn:microsoft.com/office/officeart/2005/8/layout/orgChart1"/>
    <dgm:cxn modelId="{98E9DC85-AC47-42F7-B576-61896AD716B1}" type="presParOf" srcId="{9E3D62B3-F4F5-40C5-BC9C-3F3C3A654CD8}" destId="{C3F11D01-2D25-4D33-83B6-B4FDE9B661BB}" srcOrd="3" destOrd="0" presId="urn:microsoft.com/office/officeart/2005/8/layout/orgChart1"/>
    <dgm:cxn modelId="{C85E7FF9-9807-493A-B46C-F4D164E29859}" type="presParOf" srcId="{C3F11D01-2D25-4D33-83B6-B4FDE9B661BB}" destId="{0558F46B-0A13-47C7-BF87-E8E6E54D50B2}" srcOrd="0" destOrd="0" presId="urn:microsoft.com/office/officeart/2005/8/layout/orgChart1"/>
    <dgm:cxn modelId="{B366EF59-DFD9-4F9C-AC08-2B124EE7A110}" type="presParOf" srcId="{0558F46B-0A13-47C7-BF87-E8E6E54D50B2}" destId="{459E8AF7-427F-4A78-92F4-297DDB230CEA}" srcOrd="0" destOrd="0" presId="urn:microsoft.com/office/officeart/2005/8/layout/orgChart1"/>
    <dgm:cxn modelId="{8F164C9A-3E0D-420F-9DB3-1051FC3DE1FC}" type="presParOf" srcId="{0558F46B-0A13-47C7-BF87-E8E6E54D50B2}" destId="{DE66CA01-CBA9-4EA1-B9C0-A7134E4523FF}" srcOrd="1" destOrd="0" presId="urn:microsoft.com/office/officeart/2005/8/layout/orgChart1"/>
    <dgm:cxn modelId="{04A504D2-23AF-409F-84FB-F1DD1B13E066}" type="presParOf" srcId="{C3F11D01-2D25-4D33-83B6-B4FDE9B661BB}" destId="{01770C95-AB87-450E-A586-0DC649BD7813}" srcOrd="1" destOrd="0" presId="urn:microsoft.com/office/officeart/2005/8/layout/orgChart1"/>
    <dgm:cxn modelId="{63081F7D-F903-44FC-AEA2-5E504CD94B0F}" type="presParOf" srcId="{C3F11D01-2D25-4D33-83B6-B4FDE9B661BB}" destId="{2DE2007B-0FE0-47ED-AED7-39867C54B505}" srcOrd="2" destOrd="0" presId="urn:microsoft.com/office/officeart/2005/8/layout/orgChart1"/>
    <dgm:cxn modelId="{C7E90EB6-7094-4E2F-B33F-CB386406C1B3}" type="presParOf" srcId="{0ECD9EE1-E702-4F4C-977D-C5DABA3B606E}" destId="{0C8630D6-1948-4686-84B0-683C86B1E96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89B8AA8-1570-468A-A5CE-4CECEFB9CB63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B9890DF-0AE3-4075-9722-E2128F19CC6C}">
      <dgm:prSet phldrT="[Text]"/>
      <dgm:spPr/>
      <dgm:t>
        <a:bodyPr/>
        <a:lstStyle/>
        <a:p>
          <a:r>
            <a:rPr lang="cs-CZ" dirty="0" smtClean="0"/>
            <a:t>Molekuly </a:t>
          </a:r>
          <a:endParaRPr lang="cs-CZ" dirty="0"/>
        </a:p>
      </dgm:t>
    </dgm:pt>
    <dgm:pt modelId="{86F9B2FE-6373-45E3-A410-E8C6F2C09C02}" type="parTrans" cxnId="{1579E90B-C949-4C58-9032-E7F19F6C3BB3}">
      <dgm:prSet/>
      <dgm:spPr/>
      <dgm:t>
        <a:bodyPr/>
        <a:lstStyle/>
        <a:p>
          <a:endParaRPr lang="cs-CZ"/>
        </a:p>
      </dgm:t>
    </dgm:pt>
    <dgm:pt modelId="{DED03DD8-DC83-4514-882B-92C80B861DBD}" type="sibTrans" cxnId="{1579E90B-C949-4C58-9032-E7F19F6C3BB3}">
      <dgm:prSet/>
      <dgm:spPr/>
      <dgm:t>
        <a:bodyPr/>
        <a:lstStyle/>
        <a:p>
          <a:endParaRPr lang="cs-CZ"/>
        </a:p>
      </dgm:t>
    </dgm:pt>
    <dgm:pt modelId="{B1FFC7AA-6A14-4095-840F-96057941E03D}">
      <dgm:prSet phldrT="[Text]"/>
      <dgm:spPr/>
      <dgm:t>
        <a:bodyPr/>
        <a:lstStyle/>
        <a:p>
          <a:r>
            <a:rPr lang="cs-CZ" dirty="0" smtClean="0"/>
            <a:t>Sloučeniny </a:t>
          </a:r>
          <a:endParaRPr lang="cs-CZ" dirty="0"/>
        </a:p>
      </dgm:t>
    </dgm:pt>
    <dgm:pt modelId="{BDDD858E-8EAC-48B7-A85F-B40956B88356}" type="parTrans" cxnId="{3A44721A-80EB-483D-9549-ED999502094F}">
      <dgm:prSet/>
      <dgm:spPr/>
      <dgm:t>
        <a:bodyPr/>
        <a:lstStyle/>
        <a:p>
          <a:endParaRPr lang="cs-CZ"/>
        </a:p>
      </dgm:t>
    </dgm:pt>
    <dgm:pt modelId="{D6DC61FA-3F7E-4E84-B170-D17AE67990FF}" type="sibTrans" cxnId="{3A44721A-80EB-483D-9549-ED999502094F}">
      <dgm:prSet/>
      <dgm:spPr/>
      <dgm:t>
        <a:bodyPr/>
        <a:lstStyle/>
        <a:p>
          <a:endParaRPr lang="cs-CZ"/>
        </a:p>
      </dgm:t>
    </dgm:pt>
    <dgm:pt modelId="{D86083C1-E712-4F45-8969-2025C5EF114D}">
      <dgm:prSet phldrT="[Text]"/>
      <dgm:spPr/>
      <dgm:t>
        <a:bodyPr/>
        <a:lstStyle/>
        <a:p>
          <a:r>
            <a:rPr lang="cs-CZ" dirty="0" smtClean="0"/>
            <a:t>Prvky </a:t>
          </a:r>
          <a:endParaRPr lang="cs-CZ" dirty="0"/>
        </a:p>
      </dgm:t>
    </dgm:pt>
    <dgm:pt modelId="{A2E47732-808A-44EF-9EB1-EBA345D7CC2C}" type="parTrans" cxnId="{625B7778-A0AC-4C83-913A-E15BB0CCA328}">
      <dgm:prSet/>
      <dgm:spPr/>
      <dgm:t>
        <a:bodyPr/>
        <a:lstStyle/>
        <a:p>
          <a:endParaRPr lang="cs-CZ"/>
        </a:p>
      </dgm:t>
    </dgm:pt>
    <dgm:pt modelId="{302D8D12-8AD2-42FF-8F51-C76AF8C6AA99}" type="sibTrans" cxnId="{625B7778-A0AC-4C83-913A-E15BB0CCA328}">
      <dgm:prSet/>
      <dgm:spPr/>
      <dgm:t>
        <a:bodyPr/>
        <a:lstStyle/>
        <a:p>
          <a:endParaRPr lang="cs-CZ"/>
        </a:p>
      </dgm:t>
    </dgm:pt>
    <dgm:pt modelId="{BC531313-2BBD-481C-B17B-4F0467A6DBC0}" type="pres">
      <dgm:prSet presAssocID="{189B8AA8-1570-468A-A5CE-4CECEFB9CB6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32FED7DF-66E2-4DB1-B26A-91ABDB610783}" type="pres">
      <dgm:prSet presAssocID="{EB9890DF-0AE3-4075-9722-E2128F19CC6C}" presName="hierRoot1" presStyleCnt="0">
        <dgm:presLayoutVars>
          <dgm:hierBranch val="init"/>
        </dgm:presLayoutVars>
      </dgm:prSet>
      <dgm:spPr/>
      <dgm:t>
        <a:bodyPr/>
        <a:lstStyle/>
        <a:p>
          <a:endParaRPr lang="cs-CZ"/>
        </a:p>
      </dgm:t>
    </dgm:pt>
    <dgm:pt modelId="{E2703C2B-00A9-4682-9479-BD263A4AC149}" type="pres">
      <dgm:prSet presAssocID="{EB9890DF-0AE3-4075-9722-E2128F19CC6C}" presName="rootComposite1" presStyleCnt="0"/>
      <dgm:spPr/>
      <dgm:t>
        <a:bodyPr/>
        <a:lstStyle/>
        <a:p>
          <a:endParaRPr lang="cs-CZ"/>
        </a:p>
      </dgm:t>
    </dgm:pt>
    <dgm:pt modelId="{4215A0A5-9043-4AC4-B157-281E5095F2A4}" type="pres">
      <dgm:prSet presAssocID="{EB9890DF-0AE3-4075-9722-E2128F19CC6C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80AA299-23B0-4B8A-A1BF-513B0619C90C}" type="pres">
      <dgm:prSet presAssocID="{EB9890DF-0AE3-4075-9722-E2128F19CC6C}" presName="rootConnector1" presStyleLbl="node1" presStyleIdx="0" presStyleCnt="0"/>
      <dgm:spPr/>
      <dgm:t>
        <a:bodyPr/>
        <a:lstStyle/>
        <a:p>
          <a:endParaRPr lang="cs-CZ"/>
        </a:p>
      </dgm:t>
    </dgm:pt>
    <dgm:pt modelId="{A5C23D18-4246-4F1D-B1B5-F891A4A7CEDE}" type="pres">
      <dgm:prSet presAssocID="{EB9890DF-0AE3-4075-9722-E2128F19CC6C}" presName="hierChild2" presStyleCnt="0"/>
      <dgm:spPr/>
      <dgm:t>
        <a:bodyPr/>
        <a:lstStyle/>
        <a:p>
          <a:endParaRPr lang="cs-CZ"/>
        </a:p>
      </dgm:t>
    </dgm:pt>
    <dgm:pt modelId="{EC6A0451-4380-4371-9546-DD2240CC10AA}" type="pres">
      <dgm:prSet presAssocID="{BDDD858E-8EAC-48B7-A85F-B40956B88356}" presName="Name37" presStyleLbl="parChTrans1D2" presStyleIdx="0" presStyleCnt="2"/>
      <dgm:spPr/>
      <dgm:t>
        <a:bodyPr/>
        <a:lstStyle/>
        <a:p>
          <a:endParaRPr lang="cs-CZ"/>
        </a:p>
      </dgm:t>
    </dgm:pt>
    <dgm:pt modelId="{7D4D9AD1-9F27-4A53-81C1-D0661A0B6389}" type="pres">
      <dgm:prSet presAssocID="{B1FFC7AA-6A14-4095-840F-96057941E03D}" presName="hierRoot2" presStyleCnt="0">
        <dgm:presLayoutVars>
          <dgm:hierBranch val="init"/>
        </dgm:presLayoutVars>
      </dgm:prSet>
      <dgm:spPr/>
      <dgm:t>
        <a:bodyPr/>
        <a:lstStyle/>
        <a:p>
          <a:endParaRPr lang="cs-CZ"/>
        </a:p>
      </dgm:t>
    </dgm:pt>
    <dgm:pt modelId="{95843262-8E9E-4FCF-BF3B-C615EBC6DBF4}" type="pres">
      <dgm:prSet presAssocID="{B1FFC7AA-6A14-4095-840F-96057941E03D}" presName="rootComposite" presStyleCnt="0"/>
      <dgm:spPr/>
      <dgm:t>
        <a:bodyPr/>
        <a:lstStyle/>
        <a:p>
          <a:endParaRPr lang="cs-CZ"/>
        </a:p>
      </dgm:t>
    </dgm:pt>
    <dgm:pt modelId="{2C80E306-F4D1-4DE1-9F1E-F50E84927183}" type="pres">
      <dgm:prSet presAssocID="{B1FFC7AA-6A14-4095-840F-96057941E03D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AB961F7-F91E-49F5-ADA6-A6CC48BB01AE}" type="pres">
      <dgm:prSet presAssocID="{B1FFC7AA-6A14-4095-840F-96057941E03D}" presName="rootConnector" presStyleLbl="node2" presStyleIdx="0" presStyleCnt="2"/>
      <dgm:spPr/>
      <dgm:t>
        <a:bodyPr/>
        <a:lstStyle/>
        <a:p>
          <a:endParaRPr lang="cs-CZ"/>
        </a:p>
      </dgm:t>
    </dgm:pt>
    <dgm:pt modelId="{986B974F-832A-4AF8-852C-63A33676CE85}" type="pres">
      <dgm:prSet presAssocID="{B1FFC7AA-6A14-4095-840F-96057941E03D}" presName="hierChild4" presStyleCnt="0"/>
      <dgm:spPr/>
      <dgm:t>
        <a:bodyPr/>
        <a:lstStyle/>
        <a:p>
          <a:endParaRPr lang="cs-CZ"/>
        </a:p>
      </dgm:t>
    </dgm:pt>
    <dgm:pt modelId="{8C2A712F-CDE0-41F3-A171-E7AA0C4A834F}" type="pres">
      <dgm:prSet presAssocID="{B1FFC7AA-6A14-4095-840F-96057941E03D}" presName="hierChild5" presStyleCnt="0"/>
      <dgm:spPr/>
      <dgm:t>
        <a:bodyPr/>
        <a:lstStyle/>
        <a:p>
          <a:endParaRPr lang="cs-CZ"/>
        </a:p>
      </dgm:t>
    </dgm:pt>
    <dgm:pt modelId="{EBF0FCF1-39DA-4A3E-AABE-EBA1B78D395F}" type="pres">
      <dgm:prSet presAssocID="{A2E47732-808A-44EF-9EB1-EBA345D7CC2C}" presName="Name37" presStyleLbl="parChTrans1D2" presStyleIdx="1" presStyleCnt="2"/>
      <dgm:spPr/>
      <dgm:t>
        <a:bodyPr/>
        <a:lstStyle/>
        <a:p>
          <a:endParaRPr lang="cs-CZ"/>
        </a:p>
      </dgm:t>
    </dgm:pt>
    <dgm:pt modelId="{B8AC78C8-4EE6-4156-AB96-46FB40F18DA7}" type="pres">
      <dgm:prSet presAssocID="{D86083C1-E712-4F45-8969-2025C5EF114D}" presName="hierRoot2" presStyleCnt="0">
        <dgm:presLayoutVars>
          <dgm:hierBranch val="init"/>
        </dgm:presLayoutVars>
      </dgm:prSet>
      <dgm:spPr/>
      <dgm:t>
        <a:bodyPr/>
        <a:lstStyle/>
        <a:p>
          <a:endParaRPr lang="cs-CZ"/>
        </a:p>
      </dgm:t>
    </dgm:pt>
    <dgm:pt modelId="{85319843-C18F-4A29-918D-20364314CF93}" type="pres">
      <dgm:prSet presAssocID="{D86083C1-E712-4F45-8969-2025C5EF114D}" presName="rootComposite" presStyleCnt="0"/>
      <dgm:spPr/>
      <dgm:t>
        <a:bodyPr/>
        <a:lstStyle/>
        <a:p>
          <a:endParaRPr lang="cs-CZ"/>
        </a:p>
      </dgm:t>
    </dgm:pt>
    <dgm:pt modelId="{65D436E0-F122-49C2-9126-2BA9CEFD6557}" type="pres">
      <dgm:prSet presAssocID="{D86083C1-E712-4F45-8969-2025C5EF114D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6202A16-4BF0-4047-8FBD-FCF58538D370}" type="pres">
      <dgm:prSet presAssocID="{D86083C1-E712-4F45-8969-2025C5EF114D}" presName="rootConnector" presStyleLbl="node2" presStyleIdx="1" presStyleCnt="2"/>
      <dgm:spPr/>
      <dgm:t>
        <a:bodyPr/>
        <a:lstStyle/>
        <a:p>
          <a:endParaRPr lang="cs-CZ"/>
        </a:p>
      </dgm:t>
    </dgm:pt>
    <dgm:pt modelId="{60DD6390-A759-4A58-BAE1-58DB48FB6AD0}" type="pres">
      <dgm:prSet presAssocID="{D86083C1-E712-4F45-8969-2025C5EF114D}" presName="hierChild4" presStyleCnt="0"/>
      <dgm:spPr/>
      <dgm:t>
        <a:bodyPr/>
        <a:lstStyle/>
        <a:p>
          <a:endParaRPr lang="cs-CZ"/>
        </a:p>
      </dgm:t>
    </dgm:pt>
    <dgm:pt modelId="{E2A96F5F-48EE-48DE-93DB-8ED0FDE14C92}" type="pres">
      <dgm:prSet presAssocID="{D86083C1-E712-4F45-8969-2025C5EF114D}" presName="hierChild5" presStyleCnt="0"/>
      <dgm:spPr/>
      <dgm:t>
        <a:bodyPr/>
        <a:lstStyle/>
        <a:p>
          <a:endParaRPr lang="cs-CZ"/>
        </a:p>
      </dgm:t>
    </dgm:pt>
    <dgm:pt modelId="{CF4A4BCC-E009-4A91-BAA1-B56CF60C33E2}" type="pres">
      <dgm:prSet presAssocID="{EB9890DF-0AE3-4075-9722-E2128F19CC6C}" presName="hierChild3" presStyleCnt="0"/>
      <dgm:spPr/>
      <dgm:t>
        <a:bodyPr/>
        <a:lstStyle/>
        <a:p>
          <a:endParaRPr lang="cs-CZ"/>
        </a:p>
      </dgm:t>
    </dgm:pt>
  </dgm:ptLst>
  <dgm:cxnLst>
    <dgm:cxn modelId="{A2ADCA1C-BC81-4B3F-B9B4-60285BCDE328}" type="presOf" srcId="{189B8AA8-1570-468A-A5CE-4CECEFB9CB63}" destId="{BC531313-2BBD-481C-B17B-4F0467A6DBC0}" srcOrd="0" destOrd="0" presId="urn:microsoft.com/office/officeart/2005/8/layout/orgChart1"/>
    <dgm:cxn modelId="{625B7778-A0AC-4C83-913A-E15BB0CCA328}" srcId="{EB9890DF-0AE3-4075-9722-E2128F19CC6C}" destId="{D86083C1-E712-4F45-8969-2025C5EF114D}" srcOrd="1" destOrd="0" parTransId="{A2E47732-808A-44EF-9EB1-EBA345D7CC2C}" sibTransId="{302D8D12-8AD2-42FF-8F51-C76AF8C6AA99}"/>
    <dgm:cxn modelId="{3DEA31F0-BA79-4583-94A4-005A1CB26554}" type="presOf" srcId="{B1FFC7AA-6A14-4095-840F-96057941E03D}" destId="{BAB961F7-F91E-49F5-ADA6-A6CC48BB01AE}" srcOrd="1" destOrd="0" presId="urn:microsoft.com/office/officeart/2005/8/layout/orgChart1"/>
    <dgm:cxn modelId="{A86871BB-ED91-4A7C-9130-40A3C0575777}" type="presOf" srcId="{EB9890DF-0AE3-4075-9722-E2128F19CC6C}" destId="{980AA299-23B0-4B8A-A1BF-513B0619C90C}" srcOrd="1" destOrd="0" presId="urn:microsoft.com/office/officeart/2005/8/layout/orgChart1"/>
    <dgm:cxn modelId="{EA443F76-306B-4E0A-BB23-F6EDFE4CFB4D}" type="presOf" srcId="{BDDD858E-8EAC-48B7-A85F-B40956B88356}" destId="{EC6A0451-4380-4371-9546-DD2240CC10AA}" srcOrd="0" destOrd="0" presId="urn:microsoft.com/office/officeart/2005/8/layout/orgChart1"/>
    <dgm:cxn modelId="{1579E90B-C949-4C58-9032-E7F19F6C3BB3}" srcId="{189B8AA8-1570-468A-A5CE-4CECEFB9CB63}" destId="{EB9890DF-0AE3-4075-9722-E2128F19CC6C}" srcOrd="0" destOrd="0" parTransId="{86F9B2FE-6373-45E3-A410-E8C6F2C09C02}" sibTransId="{DED03DD8-DC83-4514-882B-92C80B861DBD}"/>
    <dgm:cxn modelId="{71CD4C21-DD22-407C-A7A3-CEF41C3866C7}" type="presOf" srcId="{B1FFC7AA-6A14-4095-840F-96057941E03D}" destId="{2C80E306-F4D1-4DE1-9F1E-F50E84927183}" srcOrd="0" destOrd="0" presId="urn:microsoft.com/office/officeart/2005/8/layout/orgChart1"/>
    <dgm:cxn modelId="{5DB5EAC2-BCE8-4896-96B8-085B99FD9A0F}" type="presOf" srcId="{D86083C1-E712-4F45-8969-2025C5EF114D}" destId="{65D436E0-F122-49C2-9126-2BA9CEFD6557}" srcOrd="0" destOrd="0" presId="urn:microsoft.com/office/officeart/2005/8/layout/orgChart1"/>
    <dgm:cxn modelId="{E6506DFD-A171-4B2D-AF98-BE04FBA5C665}" type="presOf" srcId="{A2E47732-808A-44EF-9EB1-EBA345D7CC2C}" destId="{EBF0FCF1-39DA-4A3E-AABE-EBA1B78D395F}" srcOrd="0" destOrd="0" presId="urn:microsoft.com/office/officeart/2005/8/layout/orgChart1"/>
    <dgm:cxn modelId="{5D8C0BB6-DD24-4B47-8390-553680859193}" type="presOf" srcId="{D86083C1-E712-4F45-8969-2025C5EF114D}" destId="{86202A16-4BF0-4047-8FBD-FCF58538D370}" srcOrd="1" destOrd="0" presId="urn:microsoft.com/office/officeart/2005/8/layout/orgChart1"/>
    <dgm:cxn modelId="{1A69C4C7-C6B6-46C9-9F40-B9AE34040425}" type="presOf" srcId="{EB9890DF-0AE3-4075-9722-E2128F19CC6C}" destId="{4215A0A5-9043-4AC4-B157-281E5095F2A4}" srcOrd="0" destOrd="0" presId="urn:microsoft.com/office/officeart/2005/8/layout/orgChart1"/>
    <dgm:cxn modelId="{3A44721A-80EB-483D-9549-ED999502094F}" srcId="{EB9890DF-0AE3-4075-9722-E2128F19CC6C}" destId="{B1FFC7AA-6A14-4095-840F-96057941E03D}" srcOrd="0" destOrd="0" parTransId="{BDDD858E-8EAC-48B7-A85F-B40956B88356}" sibTransId="{D6DC61FA-3F7E-4E84-B170-D17AE67990FF}"/>
    <dgm:cxn modelId="{A0616790-67C0-4B1C-BE87-91309A8768BE}" type="presParOf" srcId="{BC531313-2BBD-481C-B17B-4F0467A6DBC0}" destId="{32FED7DF-66E2-4DB1-B26A-91ABDB610783}" srcOrd="0" destOrd="0" presId="urn:microsoft.com/office/officeart/2005/8/layout/orgChart1"/>
    <dgm:cxn modelId="{C4A4C95A-76A8-48BB-ACB7-831EAE507407}" type="presParOf" srcId="{32FED7DF-66E2-4DB1-B26A-91ABDB610783}" destId="{E2703C2B-00A9-4682-9479-BD263A4AC149}" srcOrd="0" destOrd="0" presId="urn:microsoft.com/office/officeart/2005/8/layout/orgChart1"/>
    <dgm:cxn modelId="{DE6A19B1-C533-44C0-9BE9-EA08D783C9F0}" type="presParOf" srcId="{E2703C2B-00A9-4682-9479-BD263A4AC149}" destId="{4215A0A5-9043-4AC4-B157-281E5095F2A4}" srcOrd="0" destOrd="0" presId="urn:microsoft.com/office/officeart/2005/8/layout/orgChart1"/>
    <dgm:cxn modelId="{6BB07C15-EB64-4ABE-A0CA-81C8216AB183}" type="presParOf" srcId="{E2703C2B-00A9-4682-9479-BD263A4AC149}" destId="{980AA299-23B0-4B8A-A1BF-513B0619C90C}" srcOrd="1" destOrd="0" presId="urn:microsoft.com/office/officeart/2005/8/layout/orgChart1"/>
    <dgm:cxn modelId="{7DF21186-8BF2-4264-8C71-4DD16CCF6A4D}" type="presParOf" srcId="{32FED7DF-66E2-4DB1-B26A-91ABDB610783}" destId="{A5C23D18-4246-4F1D-B1B5-F891A4A7CEDE}" srcOrd="1" destOrd="0" presId="urn:microsoft.com/office/officeart/2005/8/layout/orgChart1"/>
    <dgm:cxn modelId="{A328F315-A9FA-4BB8-BDED-8DD6BF7EAA9D}" type="presParOf" srcId="{A5C23D18-4246-4F1D-B1B5-F891A4A7CEDE}" destId="{EC6A0451-4380-4371-9546-DD2240CC10AA}" srcOrd="0" destOrd="0" presId="urn:microsoft.com/office/officeart/2005/8/layout/orgChart1"/>
    <dgm:cxn modelId="{6CBF9A51-266B-445E-ADE2-F288B38D2575}" type="presParOf" srcId="{A5C23D18-4246-4F1D-B1B5-F891A4A7CEDE}" destId="{7D4D9AD1-9F27-4A53-81C1-D0661A0B6389}" srcOrd="1" destOrd="0" presId="urn:microsoft.com/office/officeart/2005/8/layout/orgChart1"/>
    <dgm:cxn modelId="{04E1C643-6DD8-40A0-8CC5-FADEBC1296D3}" type="presParOf" srcId="{7D4D9AD1-9F27-4A53-81C1-D0661A0B6389}" destId="{95843262-8E9E-4FCF-BF3B-C615EBC6DBF4}" srcOrd="0" destOrd="0" presId="urn:microsoft.com/office/officeart/2005/8/layout/orgChart1"/>
    <dgm:cxn modelId="{E71B8A51-23EA-465C-9237-25F54B3AFE38}" type="presParOf" srcId="{95843262-8E9E-4FCF-BF3B-C615EBC6DBF4}" destId="{2C80E306-F4D1-4DE1-9F1E-F50E84927183}" srcOrd="0" destOrd="0" presId="urn:microsoft.com/office/officeart/2005/8/layout/orgChart1"/>
    <dgm:cxn modelId="{86C83F3F-58B4-4D0C-A712-E9E544CDD3FF}" type="presParOf" srcId="{95843262-8E9E-4FCF-BF3B-C615EBC6DBF4}" destId="{BAB961F7-F91E-49F5-ADA6-A6CC48BB01AE}" srcOrd="1" destOrd="0" presId="urn:microsoft.com/office/officeart/2005/8/layout/orgChart1"/>
    <dgm:cxn modelId="{CC96DE19-FD03-4850-85E2-50B9CF3E6E1E}" type="presParOf" srcId="{7D4D9AD1-9F27-4A53-81C1-D0661A0B6389}" destId="{986B974F-832A-4AF8-852C-63A33676CE85}" srcOrd="1" destOrd="0" presId="urn:microsoft.com/office/officeart/2005/8/layout/orgChart1"/>
    <dgm:cxn modelId="{CF8F167C-0AD5-4E40-BBEE-588DAACFCEB1}" type="presParOf" srcId="{7D4D9AD1-9F27-4A53-81C1-D0661A0B6389}" destId="{8C2A712F-CDE0-41F3-A171-E7AA0C4A834F}" srcOrd="2" destOrd="0" presId="urn:microsoft.com/office/officeart/2005/8/layout/orgChart1"/>
    <dgm:cxn modelId="{210C71E0-B4D7-465C-B706-8A8500BE77D9}" type="presParOf" srcId="{A5C23D18-4246-4F1D-B1B5-F891A4A7CEDE}" destId="{EBF0FCF1-39DA-4A3E-AABE-EBA1B78D395F}" srcOrd="2" destOrd="0" presId="urn:microsoft.com/office/officeart/2005/8/layout/orgChart1"/>
    <dgm:cxn modelId="{CB0F5762-E27B-43E1-97C8-8A6FE657BD6B}" type="presParOf" srcId="{A5C23D18-4246-4F1D-B1B5-F891A4A7CEDE}" destId="{B8AC78C8-4EE6-4156-AB96-46FB40F18DA7}" srcOrd="3" destOrd="0" presId="urn:microsoft.com/office/officeart/2005/8/layout/orgChart1"/>
    <dgm:cxn modelId="{676CE303-0B54-491C-B9DF-5D4D91AC7A33}" type="presParOf" srcId="{B8AC78C8-4EE6-4156-AB96-46FB40F18DA7}" destId="{85319843-C18F-4A29-918D-20364314CF93}" srcOrd="0" destOrd="0" presId="urn:microsoft.com/office/officeart/2005/8/layout/orgChart1"/>
    <dgm:cxn modelId="{3C058AF0-D2B7-47BE-8AEE-DD1FBCA6F339}" type="presParOf" srcId="{85319843-C18F-4A29-918D-20364314CF93}" destId="{65D436E0-F122-49C2-9126-2BA9CEFD6557}" srcOrd="0" destOrd="0" presId="urn:microsoft.com/office/officeart/2005/8/layout/orgChart1"/>
    <dgm:cxn modelId="{44AE22B3-E2B7-4CDD-96D6-CF3FC3635A16}" type="presParOf" srcId="{85319843-C18F-4A29-918D-20364314CF93}" destId="{86202A16-4BF0-4047-8FBD-FCF58538D370}" srcOrd="1" destOrd="0" presId="urn:microsoft.com/office/officeart/2005/8/layout/orgChart1"/>
    <dgm:cxn modelId="{9E054CA5-764D-4DB0-AF72-8C8D9800AB06}" type="presParOf" srcId="{B8AC78C8-4EE6-4156-AB96-46FB40F18DA7}" destId="{60DD6390-A759-4A58-BAE1-58DB48FB6AD0}" srcOrd="1" destOrd="0" presId="urn:microsoft.com/office/officeart/2005/8/layout/orgChart1"/>
    <dgm:cxn modelId="{661DE271-CECC-4958-84E5-2751A729F06F}" type="presParOf" srcId="{B8AC78C8-4EE6-4156-AB96-46FB40F18DA7}" destId="{E2A96F5F-48EE-48DE-93DB-8ED0FDE14C92}" srcOrd="2" destOrd="0" presId="urn:microsoft.com/office/officeart/2005/8/layout/orgChart1"/>
    <dgm:cxn modelId="{EE1CBA34-FCAE-41FF-B702-6DE4FD9E55B7}" type="presParOf" srcId="{32FED7DF-66E2-4DB1-B26A-91ABDB610783}" destId="{CF4A4BCC-E009-4A91-BAA1-B56CF60C33E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CF9B82E-50D1-420B-955A-FD362861D040}" type="doc">
      <dgm:prSet loTypeId="urn:microsoft.com/office/officeart/2005/8/layout/orgChart1" loCatId="hierarchy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CCCF077F-BBC1-473C-8973-02878C082FA2}">
      <dgm:prSet phldrT="[Text]"/>
      <dgm:spPr/>
      <dgm:t>
        <a:bodyPr/>
        <a:lstStyle/>
        <a:p>
          <a:r>
            <a:rPr lang="cs-CZ" b="1" dirty="0" smtClean="0">
              <a:solidFill>
                <a:srgbClr val="002060"/>
              </a:solidFill>
            </a:rPr>
            <a:t>Pevné látky</a:t>
          </a:r>
          <a:endParaRPr lang="cs-CZ" b="1" dirty="0">
            <a:solidFill>
              <a:srgbClr val="002060"/>
            </a:solidFill>
          </a:endParaRPr>
        </a:p>
      </dgm:t>
    </dgm:pt>
    <dgm:pt modelId="{EBCBA174-3DF4-41CC-B61D-EA03E54A9E31}" type="parTrans" cxnId="{92768BBC-100C-4E83-9E86-7DFD136DE926}">
      <dgm:prSet/>
      <dgm:spPr/>
      <dgm:t>
        <a:bodyPr/>
        <a:lstStyle/>
        <a:p>
          <a:endParaRPr lang="cs-CZ">
            <a:solidFill>
              <a:srgbClr val="002060"/>
            </a:solidFill>
          </a:endParaRPr>
        </a:p>
      </dgm:t>
    </dgm:pt>
    <dgm:pt modelId="{0F84B811-4650-4F23-B070-5155FFB42FE0}" type="sibTrans" cxnId="{92768BBC-100C-4E83-9E86-7DFD136DE926}">
      <dgm:prSet/>
      <dgm:spPr/>
      <dgm:t>
        <a:bodyPr/>
        <a:lstStyle/>
        <a:p>
          <a:endParaRPr lang="cs-CZ">
            <a:solidFill>
              <a:srgbClr val="002060"/>
            </a:solidFill>
          </a:endParaRPr>
        </a:p>
      </dgm:t>
    </dgm:pt>
    <dgm:pt modelId="{221021F7-7C9D-4588-9A71-E724C68F3EF2}">
      <dgm:prSet phldrT="[Text]"/>
      <dgm:spPr/>
      <dgm:t>
        <a:bodyPr/>
        <a:lstStyle/>
        <a:p>
          <a:r>
            <a:rPr lang="cs-CZ" b="1" dirty="0" smtClean="0">
              <a:solidFill>
                <a:srgbClr val="002060"/>
              </a:solidFill>
            </a:rPr>
            <a:t>Krystalické </a:t>
          </a:r>
          <a:endParaRPr lang="cs-CZ" b="1" dirty="0">
            <a:solidFill>
              <a:srgbClr val="002060"/>
            </a:solidFill>
          </a:endParaRPr>
        </a:p>
      </dgm:t>
    </dgm:pt>
    <dgm:pt modelId="{758B391F-3CD9-4D0A-9AA0-351FA6579C3B}" type="parTrans" cxnId="{1310A332-CB91-429D-8AE1-2F0FA3FE5D0C}">
      <dgm:prSet/>
      <dgm:spPr/>
      <dgm:t>
        <a:bodyPr/>
        <a:lstStyle/>
        <a:p>
          <a:endParaRPr lang="cs-CZ">
            <a:solidFill>
              <a:srgbClr val="002060"/>
            </a:solidFill>
          </a:endParaRPr>
        </a:p>
      </dgm:t>
    </dgm:pt>
    <dgm:pt modelId="{34242B60-7FAB-4F9E-8011-35F3B97BE597}" type="sibTrans" cxnId="{1310A332-CB91-429D-8AE1-2F0FA3FE5D0C}">
      <dgm:prSet/>
      <dgm:spPr/>
      <dgm:t>
        <a:bodyPr/>
        <a:lstStyle/>
        <a:p>
          <a:endParaRPr lang="cs-CZ">
            <a:solidFill>
              <a:srgbClr val="002060"/>
            </a:solidFill>
          </a:endParaRPr>
        </a:p>
      </dgm:t>
    </dgm:pt>
    <dgm:pt modelId="{86F4DC17-AFA7-48C7-83F6-F7037BA357E2}">
      <dgm:prSet phldrT="[Text]"/>
      <dgm:spPr/>
      <dgm:t>
        <a:bodyPr/>
        <a:lstStyle/>
        <a:p>
          <a:r>
            <a:rPr lang="cs-CZ" b="1" dirty="0" smtClean="0">
              <a:solidFill>
                <a:schemeClr val="accent2">
                  <a:lumMod val="75000"/>
                </a:schemeClr>
              </a:solidFill>
            </a:rPr>
            <a:t>Led, zlato, železo, křemen, diamant, tuha </a:t>
          </a:r>
          <a:endParaRPr lang="cs-CZ" b="1" dirty="0">
            <a:solidFill>
              <a:schemeClr val="accent2">
                <a:lumMod val="75000"/>
              </a:schemeClr>
            </a:solidFill>
          </a:endParaRPr>
        </a:p>
      </dgm:t>
    </dgm:pt>
    <dgm:pt modelId="{574AFC21-B986-4205-AB96-405DA940DB8A}" type="parTrans" cxnId="{794E28D8-07DF-46F7-8CAA-3A88BB963922}">
      <dgm:prSet/>
      <dgm:spPr/>
      <dgm:t>
        <a:bodyPr/>
        <a:lstStyle/>
        <a:p>
          <a:endParaRPr lang="cs-CZ">
            <a:solidFill>
              <a:srgbClr val="002060"/>
            </a:solidFill>
          </a:endParaRPr>
        </a:p>
      </dgm:t>
    </dgm:pt>
    <dgm:pt modelId="{81548AA3-0FF0-4822-907F-916A531B7592}" type="sibTrans" cxnId="{794E28D8-07DF-46F7-8CAA-3A88BB963922}">
      <dgm:prSet/>
      <dgm:spPr/>
      <dgm:t>
        <a:bodyPr/>
        <a:lstStyle/>
        <a:p>
          <a:endParaRPr lang="cs-CZ">
            <a:solidFill>
              <a:srgbClr val="002060"/>
            </a:solidFill>
          </a:endParaRPr>
        </a:p>
      </dgm:t>
    </dgm:pt>
    <dgm:pt modelId="{9636FDC4-19DD-4D83-BF60-653F5986AB3D}">
      <dgm:prSet phldrT="[Text]"/>
      <dgm:spPr/>
      <dgm:t>
        <a:bodyPr/>
        <a:lstStyle/>
        <a:p>
          <a:r>
            <a:rPr lang="cs-CZ" b="1" dirty="0" smtClean="0">
              <a:solidFill>
                <a:srgbClr val="002060"/>
              </a:solidFill>
            </a:rPr>
            <a:t>Amorfní </a:t>
          </a:r>
          <a:endParaRPr lang="cs-CZ" b="1" dirty="0">
            <a:solidFill>
              <a:srgbClr val="002060"/>
            </a:solidFill>
          </a:endParaRPr>
        </a:p>
      </dgm:t>
    </dgm:pt>
    <dgm:pt modelId="{68ABCB1C-FACB-498C-BFFB-A1E99655C23B}" type="parTrans" cxnId="{85E26C2A-C993-485F-83C4-FF9CD7910E4D}">
      <dgm:prSet/>
      <dgm:spPr/>
      <dgm:t>
        <a:bodyPr/>
        <a:lstStyle/>
        <a:p>
          <a:endParaRPr lang="cs-CZ">
            <a:solidFill>
              <a:srgbClr val="002060"/>
            </a:solidFill>
          </a:endParaRPr>
        </a:p>
      </dgm:t>
    </dgm:pt>
    <dgm:pt modelId="{4E24B47D-68DB-4E19-BD38-C4FFB0998F6C}" type="sibTrans" cxnId="{85E26C2A-C993-485F-83C4-FF9CD7910E4D}">
      <dgm:prSet/>
      <dgm:spPr/>
      <dgm:t>
        <a:bodyPr/>
        <a:lstStyle/>
        <a:p>
          <a:endParaRPr lang="cs-CZ">
            <a:solidFill>
              <a:srgbClr val="002060"/>
            </a:solidFill>
          </a:endParaRPr>
        </a:p>
      </dgm:t>
    </dgm:pt>
    <dgm:pt modelId="{05AA410C-86AD-44A7-B00F-4DA743E6D754}">
      <dgm:prSet phldrT="[Text]"/>
      <dgm:spPr/>
      <dgm:t>
        <a:bodyPr/>
        <a:lstStyle/>
        <a:p>
          <a:r>
            <a:rPr lang="cs-CZ" b="1" dirty="0" smtClean="0">
              <a:solidFill>
                <a:schemeClr val="accent2">
                  <a:lumMod val="75000"/>
                </a:schemeClr>
              </a:solidFill>
            </a:rPr>
            <a:t>Vosk, sklo, plasty, čokoláda</a:t>
          </a:r>
          <a:endParaRPr lang="cs-CZ" b="1" dirty="0">
            <a:solidFill>
              <a:schemeClr val="accent2">
                <a:lumMod val="75000"/>
              </a:schemeClr>
            </a:solidFill>
          </a:endParaRPr>
        </a:p>
      </dgm:t>
    </dgm:pt>
    <dgm:pt modelId="{4AAF09A4-5116-40EA-8DAD-DB17B03EB45D}" type="parTrans" cxnId="{1BC6544B-26A1-482A-BF63-87577D9F8E79}">
      <dgm:prSet/>
      <dgm:spPr/>
      <dgm:t>
        <a:bodyPr/>
        <a:lstStyle/>
        <a:p>
          <a:endParaRPr lang="cs-CZ">
            <a:solidFill>
              <a:srgbClr val="002060"/>
            </a:solidFill>
          </a:endParaRPr>
        </a:p>
      </dgm:t>
    </dgm:pt>
    <dgm:pt modelId="{2D4D8A4A-9ADB-429F-BE50-3C0126346C15}" type="sibTrans" cxnId="{1BC6544B-26A1-482A-BF63-87577D9F8E79}">
      <dgm:prSet/>
      <dgm:spPr/>
      <dgm:t>
        <a:bodyPr/>
        <a:lstStyle/>
        <a:p>
          <a:endParaRPr lang="cs-CZ">
            <a:solidFill>
              <a:srgbClr val="002060"/>
            </a:solidFill>
          </a:endParaRPr>
        </a:p>
      </dgm:t>
    </dgm:pt>
    <dgm:pt modelId="{BFB23907-9EAE-4A00-85D2-F9A7D4E16F98}" type="pres">
      <dgm:prSet presAssocID="{3CF9B82E-50D1-420B-955A-FD362861D04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2FECF866-C713-4313-8D47-4534ADC2DD73}" type="pres">
      <dgm:prSet presAssocID="{CCCF077F-BBC1-473C-8973-02878C082FA2}" presName="hierRoot1" presStyleCnt="0">
        <dgm:presLayoutVars>
          <dgm:hierBranch val="init"/>
        </dgm:presLayoutVars>
      </dgm:prSet>
      <dgm:spPr/>
    </dgm:pt>
    <dgm:pt modelId="{079CED28-6C92-41BA-AC32-D342013DEF04}" type="pres">
      <dgm:prSet presAssocID="{CCCF077F-BBC1-473C-8973-02878C082FA2}" presName="rootComposite1" presStyleCnt="0"/>
      <dgm:spPr/>
    </dgm:pt>
    <dgm:pt modelId="{8FA49B94-258D-4B33-84DD-665AEB7C5401}" type="pres">
      <dgm:prSet presAssocID="{CCCF077F-BBC1-473C-8973-02878C082FA2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F397D2A-D429-4705-99A3-CE1C3A800AAB}" type="pres">
      <dgm:prSet presAssocID="{CCCF077F-BBC1-473C-8973-02878C082FA2}" presName="rootConnector1" presStyleLbl="node1" presStyleIdx="0" presStyleCnt="0"/>
      <dgm:spPr/>
      <dgm:t>
        <a:bodyPr/>
        <a:lstStyle/>
        <a:p>
          <a:endParaRPr lang="cs-CZ"/>
        </a:p>
      </dgm:t>
    </dgm:pt>
    <dgm:pt modelId="{F2352ADE-2278-424F-AB20-5B2BF8D1CDE8}" type="pres">
      <dgm:prSet presAssocID="{CCCF077F-BBC1-473C-8973-02878C082FA2}" presName="hierChild2" presStyleCnt="0"/>
      <dgm:spPr/>
    </dgm:pt>
    <dgm:pt modelId="{80B65760-7D22-471B-88F3-63697F7D2FEF}" type="pres">
      <dgm:prSet presAssocID="{758B391F-3CD9-4D0A-9AA0-351FA6579C3B}" presName="Name37" presStyleLbl="parChTrans1D2" presStyleIdx="0" presStyleCnt="2"/>
      <dgm:spPr/>
      <dgm:t>
        <a:bodyPr/>
        <a:lstStyle/>
        <a:p>
          <a:endParaRPr lang="cs-CZ"/>
        </a:p>
      </dgm:t>
    </dgm:pt>
    <dgm:pt modelId="{FC0E8F70-2E96-4231-B9D0-87AC4140EE4D}" type="pres">
      <dgm:prSet presAssocID="{221021F7-7C9D-4588-9A71-E724C68F3EF2}" presName="hierRoot2" presStyleCnt="0">
        <dgm:presLayoutVars>
          <dgm:hierBranch val="init"/>
        </dgm:presLayoutVars>
      </dgm:prSet>
      <dgm:spPr/>
    </dgm:pt>
    <dgm:pt modelId="{E85B1489-5DBF-4138-B681-5AD702873557}" type="pres">
      <dgm:prSet presAssocID="{221021F7-7C9D-4588-9A71-E724C68F3EF2}" presName="rootComposite" presStyleCnt="0"/>
      <dgm:spPr/>
    </dgm:pt>
    <dgm:pt modelId="{0A0B9CFC-22F0-4B8B-B31B-0553F6BCD11D}" type="pres">
      <dgm:prSet presAssocID="{221021F7-7C9D-4588-9A71-E724C68F3EF2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51C1E89-B60C-429D-8026-50331A85180E}" type="pres">
      <dgm:prSet presAssocID="{221021F7-7C9D-4588-9A71-E724C68F3EF2}" presName="rootConnector" presStyleLbl="node2" presStyleIdx="0" presStyleCnt="2"/>
      <dgm:spPr/>
      <dgm:t>
        <a:bodyPr/>
        <a:lstStyle/>
        <a:p>
          <a:endParaRPr lang="cs-CZ"/>
        </a:p>
      </dgm:t>
    </dgm:pt>
    <dgm:pt modelId="{6405E1C2-495D-4C9F-85A8-5AC4322FCC2C}" type="pres">
      <dgm:prSet presAssocID="{221021F7-7C9D-4588-9A71-E724C68F3EF2}" presName="hierChild4" presStyleCnt="0"/>
      <dgm:spPr/>
    </dgm:pt>
    <dgm:pt modelId="{CD2F9C0A-625F-4B1A-AA3E-FAD6E105BE4F}" type="pres">
      <dgm:prSet presAssocID="{574AFC21-B986-4205-AB96-405DA940DB8A}" presName="Name37" presStyleLbl="parChTrans1D3" presStyleIdx="0" presStyleCnt="2"/>
      <dgm:spPr/>
      <dgm:t>
        <a:bodyPr/>
        <a:lstStyle/>
        <a:p>
          <a:endParaRPr lang="cs-CZ"/>
        </a:p>
      </dgm:t>
    </dgm:pt>
    <dgm:pt modelId="{921120F5-2C4A-41DF-B377-0BFB43C796C0}" type="pres">
      <dgm:prSet presAssocID="{86F4DC17-AFA7-48C7-83F6-F7037BA357E2}" presName="hierRoot2" presStyleCnt="0">
        <dgm:presLayoutVars>
          <dgm:hierBranch val="init"/>
        </dgm:presLayoutVars>
      </dgm:prSet>
      <dgm:spPr/>
    </dgm:pt>
    <dgm:pt modelId="{563E375D-10CC-498F-8623-EFD4CD722189}" type="pres">
      <dgm:prSet presAssocID="{86F4DC17-AFA7-48C7-83F6-F7037BA357E2}" presName="rootComposite" presStyleCnt="0"/>
      <dgm:spPr/>
    </dgm:pt>
    <dgm:pt modelId="{64E63262-EDC3-4C70-9B24-A32AB4E72DEB}" type="pres">
      <dgm:prSet presAssocID="{86F4DC17-AFA7-48C7-83F6-F7037BA357E2}" presName="rootText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7DA38F4-4610-4A00-BB48-548EEFA2C899}" type="pres">
      <dgm:prSet presAssocID="{86F4DC17-AFA7-48C7-83F6-F7037BA357E2}" presName="rootConnector" presStyleLbl="node3" presStyleIdx="0" presStyleCnt="2"/>
      <dgm:spPr/>
      <dgm:t>
        <a:bodyPr/>
        <a:lstStyle/>
        <a:p>
          <a:endParaRPr lang="cs-CZ"/>
        </a:p>
      </dgm:t>
    </dgm:pt>
    <dgm:pt modelId="{126BE905-6D5D-4841-920B-22296D7B5698}" type="pres">
      <dgm:prSet presAssocID="{86F4DC17-AFA7-48C7-83F6-F7037BA357E2}" presName="hierChild4" presStyleCnt="0"/>
      <dgm:spPr/>
    </dgm:pt>
    <dgm:pt modelId="{A7C7CA9D-0F9C-4547-B570-6F3976DC1DF9}" type="pres">
      <dgm:prSet presAssocID="{86F4DC17-AFA7-48C7-83F6-F7037BA357E2}" presName="hierChild5" presStyleCnt="0"/>
      <dgm:spPr/>
    </dgm:pt>
    <dgm:pt modelId="{C8EA3268-908D-4762-BB72-389BE94E664C}" type="pres">
      <dgm:prSet presAssocID="{221021F7-7C9D-4588-9A71-E724C68F3EF2}" presName="hierChild5" presStyleCnt="0"/>
      <dgm:spPr/>
    </dgm:pt>
    <dgm:pt modelId="{F618FB85-C92C-43F3-8877-53AC21F28026}" type="pres">
      <dgm:prSet presAssocID="{68ABCB1C-FACB-498C-BFFB-A1E99655C23B}" presName="Name37" presStyleLbl="parChTrans1D2" presStyleIdx="1" presStyleCnt="2"/>
      <dgm:spPr/>
      <dgm:t>
        <a:bodyPr/>
        <a:lstStyle/>
        <a:p>
          <a:endParaRPr lang="cs-CZ"/>
        </a:p>
      </dgm:t>
    </dgm:pt>
    <dgm:pt modelId="{CC9B8AED-F9E6-49B0-897C-4BDB230765F1}" type="pres">
      <dgm:prSet presAssocID="{9636FDC4-19DD-4D83-BF60-653F5986AB3D}" presName="hierRoot2" presStyleCnt="0">
        <dgm:presLayoutVars>
          <dgm:hierBranch val="init"/>
        </dgm:presLayoutVars>
      </dgm:prSet>
      <dgm:spPr/>
    </dgm:pt>
    <dgm:pt modelId="{0C659C49-9212-476A-B8AA-DE9D414A56D4}" type="pres">
      <dgm:prSet presAssocID="{9636FDC4-19DD-4D83-BF60-653F5986AB3D}" presName="rootComposite" presStyleCnt="0"/>
      <dgm:spPr/>
    </dgm:pt>
    <dgm:pt modelId="{43BF29EC-D869-4FD8-9AFA-FCA6EAC25BC5}" type="pres">
      <dgm:prSet presAssocID="{9636FDC4-19DD-4D83-BF60-653F5986AB3D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4A7754D-7292-4869-B4EC-3D30956105A3}" type="pres">
      <dgm:prSet presAssocID="{9636FDC4-19DD-4D83-BF60-653F5986AB3D}" presName="rootConnector" presStyleLbl="node2" presStyleIdx="1" presStyleCnt="2"/>
      <dgm:spPr/>
      <dgm:t>
        <a:bodyPr/>
        <a:lstStyle/>
        <a:p>
          <a:endParaRPr lang="cs-CZ"/>
        </a:p>
      </dgm:t>
    </dgm:pt>
    <dgm:pt modelId="{21041C6A-CA0E-457B-A72B-5F22A15B11F7}" type="pres">
      <dgm:prSet presAssocID="{9636FDC4-19DD-4D83-BF60-653F5986AB3D}" presName="hierChild4" presStyleCnt="0"/>
      <dgm:spPr/>
    </dgm:pt>
    <dgm:pt modelId="{84A3B9AB-C64A-400E-885C-3F7465A0412C}" type="pres">
      <dgm:prSet presAssocID="{4AAF09A4-5116-40EA-8DAD-DB17B03EB45D}" presName="Name37" presStyleLbl="parChTrans1D3" presStyleIdx="1" presStyleCnt="2"/>
      <dgm:spPr/>
      <dgm:t>
        <a:bodyPr/>
        <a:lstStyle/>
        <a:p>
          <a:endParaRPr lang="cs-CZ"/>
        </a:p>
      </dgm:t>
    </dgm:pt>
    <dgm:pt modelId="{2B833C38-0FAE-4212-9590-B280F16B2263}" type="pres">
      <dgm:prSet presAssocID="{05AA410C-86AD-44A7-B00F-4DA743E6D754}" presName="hierRoot2" presStyleCnt="0">
        <dgm:presLayoutVars>
          <dgm:hierBranch val="init"/>
        </dgm:presLayoutVars>
      </dgm:prSet>
      <dgm:spPr/>
    </dgm:pt>
    <dgm:pt modelId="{371F1F41-27A9-4A16-9355-5D40F3067C2E}" type="pres">
      <dgm:prSet presAssocID="{05AA410C-86AD-44A7-B00F-4DA743E6D754}" presName="rootComposite" presStyleCnt="0"/>
      <dgm:spPr/>
    </dgm:pt>
    <dgm:pt modelId="{99A463D5-F9E9-44AA-9287-5DC57277EF80}" type="pres">
      <dgm:prSet presAssocID="{05AA410C-86AD-44A7-B00F-4DA743E6D754}" presName="rootText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2BDD636-C245-4089-961B-EFDEBBC6ED63}" type="pres">
      <dgm:prSet presAssocID="{05AA410C-86AD-44A7-B00F-4DA743E6D754}" presName="rootConnector" presStyleLbl="node3" presStyleIdx="1" presStyleCnt="2"/>
      <dgm:spPr/>
      <dgm:t>
        <a:bodyPr/>
        <a:lstStyle/>
        <a:p>
          <a:endParaRPr lang="cs-CZ"/>
        </a:p>
      </dgm:t>
    </dgm:pt>
    <dgm:pt modelId="{E5D8DA77-6605-44FD-91B9-275380E88B5E}" type="pres">
      <dgm:prSet presAssocID="{05AA410C-86AD-44A7-B00F-4DA743E6D754}" presName="hierChild4" presStyleCnt="0"/>
      <dgm:spPr/>
    </dgm:pt>
    <dgm:pt modelId="{D0D51236-95CC-4956-B6B2-73574D2CBC73}" type="pres">
      <dgm:prSet presAssocID="{05AA410C-86AD-44A7-B00F-4DA743E6D754}" presName="hierChild5" presStyleCnt="0"/>
      <dgm:spPr/>
    </dgm:pt>
    <dgm:pt modelId="{B32B8D98-8163-4FBC-B1BB-890B2D51A467}" type="pres">
      <dgm:prSet presAssocID="{9636FDC4-19DD-4D83-BF60-653F5986AB3D}" presName="hierChild5" presStyleCnt="0"/>
      <dgm:spPr/>
    </dgm:pt>
    <dgm:pt modelId="{6452E5F3-B7D9-40BF-ABAA-40C4289BA8A1}" type="pres">
      <dgm:prSet presAssocID="{CCCF077F-BBC1-473C-8973-02878C082FA2}" presName="hierChild3" presStyleCnt="0"/>
      <dgm:spPr/>
    </dgm:pt>
  </dgm:ptLst>
  <dgm:cxnLst>
    <dgm:cxn modelId="{2F85C7EC-2666-43D5-918A-87D516B82464}" type="presOf" srcId="{9636FDC4-19DD-4D83-BF60-653F5986AB3D}" destId="{24A7754D-7292-4869-B4EC-3D30956105A3}" srcOrd="1" destOrd="0" presId="urn:microsoft.com/office/officeart/2005/8/layout/orgChart1"/>
    <dgm:cxn modelId="{1BC6544B-26A1-482A-BF63-87577D9F8E79}" srcId="{9636FDC4-19DD-4D83-BF60-653F5986AB3D}" destId="{05AA410C-86AD-44A7-B00F-4DA743E6D754}" srcOrd="0" destOrd="0" parTransId="{4AAF09A4-5116-40EA-8DAD-DB17B03EB45D}" sibTransId="{2D4D8A4A-9ADB-429F-BE50-3C0126346C15}"/>
    <dgm:cxn modelId="{15AA2C4A-E319-4F75-936F-46FFFD262D64}" type="presOf" srcId="{86F4DC17-AFA7-48C7-83F6-F7037BA357E2}" destId="{A7DA38F4-4610-4A00-BB48-548EEFA2C899}" srcOrd="1" destOrd="0" presId="urn:microsoft.com/office/officeart/2005/8/layout/orgChart1"/>
    <dgm:cxn modelId="{D5B3EC11-E676-4B01-B6F2-A0EB8367ECBC}" type="presOf" srcId="{574AFC21-B986-4205-AB96-405DA940DB8A}" destId="{CD2F9C0A-625F-4B1A-AA3E-FAD6E105BE4F}" srcOrd="0" destOrd="0" presId="urn:microsoft.com/office/officeart/2005/8/layout/orgChart1"/>
    <dgm:cxn modelId="{8C538B52-0C57-4849-A5F5-A0D5E4EBCF06}" type="presOf" srcId="{68ABCB1C-FACB-498C-BFFB-A1E99655C23B}" destId="{F618FB85-C92C-43F3-8877-53AC21F28026}" srcOrd="0" destOrd="0" presId="urn:microsoft.com/office/officeart/2005/8/layout/orgChart1"/>
    <dgm:cxn modelId="{DC41F32C-7642-47FB-8331-F8F4CA8B8125}" type="presOf" srcId="{05AA410C-86AD-44A7-B00F-4DA743E6D754}" destId="{99A463D5-F9E9-44AA-9287-5DC57277EF80}" srcOrd="0" destOrd="0" presId="urn:microsoft.com/office/officeart/2005/8/layout/orgChart1"/>
    <dgm:cxn modelId="{01624BAB-8B9D-4341-8520-F0294F7527F9}" type="presOf" srcId="{CCCF077F-BBC1-473C-8973-02878C082FA2}" destId="{8FA49B94-258D-4B33-84DD-665AEB7C5401}" srcOrd="0" destOrd="0" presId="urn:microsoft.com/office/officeart/2005/8/layout/orgChart1"/>
    <dgm:cxn modelId="{068654E3-DAEC-462A-9747-49E9F921B147}" type="presOf" srcId="{9636FDC4-19DD-4D83-BF60-653F5986AB3D}" destId="{43BF29EC-D869-4FD8-9AFA-FCA6EAC25BC5}" srcOrd="0" destOrd="0" presId="urn:microsoft.com/office/officeart/2005/8/layout/orgChart1"/>
    <dgm:cxn modelId="{A017A9BE-2962-4B24-AD8E-02F524A63040}" type="presOf" srcId="{CCCF077F-BBC1-473C-8973-02878C082FA2}" destId="{8F397D2A-D429-4705-99A3-CE1C3A800AAB}" srcOrd="1" destOrd="0" presId="urn:microsoft.com/office/officeart/2005/8/layout/orgChart1"/>
    <dgm:cxn modelId="{A3C367DE-9056-49EC-88AB-B97FDE9BD0F2}" type="presOf" srcId="{4AAF09A4-5116-40EA-8DAD-DB17B03EB45D}" destId="{84A3B9AB-C64A-400E-885C-3F7465A0412C}" srcOrd="0" destOrd="0" presId="urn:microsoft.com/office/officeart/2005/8/layout/orgChart1"/>
    <dgm:cxn modelId="{85E26C2A-C993-485F-83C4-FF9CD7910E4D}" srcId="{CCCF077F-BBC1-473C-8973-02878C082FA2}" destId="{9636FDC4-19DD-4D83-BF60-653F5986AB3D}" srcOrd="1" destOrd="0" parTransId="{68ABCB1C-FACB-498C-BFFB-A1E99655C23B}" sibTransId="{4E24B47D-68DB-4E19-BD38-C4FFB0998F6C}"/>
    <dgm:cxn modelId="{AB78EA08-5707-4321-9C13-1427C27751F7}" type="presOf" srcId="{05AA410C-86AD-44A7-B00F-4DA743E6D754}" destId="{B2BDD636-C245-4089-961B-EFDEBBC6ED63}" srcOrd="1" destOrd="0" presId="urn:microsoft.com/office/officeart/2005/8/layout/orgChart1"/>
    <dgm:cxn modelId="{A960D2BE-5A10-473F-8B86-811B15AE6468}" type="presOf" srcId="{221021F7-7C9D-4588-9A71-E724C68F3EF2}" destId="{251C1E89-B60C-429D-8026-50331A85180E}" srcOrd="1" destOrd="0" presId="urn:microsoft.com/office/officeart/2005/8/layout/orgChart1"/>
    <dgm:cxn modelId="{97E3E1A4-AD9C-48E1-ACF2-625C780FC4A9}" type="presOf" srcId="{3CF9B82E-50D1-420B-955A-FD362861D040}" destId="{BFB23907-9EAE-4A00-85D2-F9A7D4E16F98}" srcOrd="0" destOrd="0" presId="urn:microsoft.com/office/officeart/2005/8/layout/orgChart1"/>
    <dgm:cxn modelId="{A18AB9E4-1CB3-420D-B66F-27851D5B671B}" type="presOf" srcId="{758B391F-3CD9-4D0A-9AA0-351FA6579C3B}" destId="{80B65760-7D22-471B-88F3-63697F7D2FEF}" srcOrd="0" destOrd="0" presId="urn:microsoft.com/office/officeart/2005/8/layout/orgChart1"/>
    <dgm:cxn modelId="{794E28D8-07DF-46F7-8CAA-3A88BB963922}" srcId="{221021F7-7C9D-4588-9A71-E724C68F3EF2}" destId="{86F4DC17-AFA7-48C7-83F6-F7037BA357E2}" srcOrd="0" destOrd="0" parTransId="{574AFC21-B986-4205-AB96-405DA940DB8A}" sibTransId="{81548AA3-0FF0-4822-907F-916A531B7592}"/>
    <dgm:cxn modelId="{1310A332-CB91-429D-8AE1-2F0FA3FE5D0C}" srcId="{CCCF077F-BBC1-473C-8973-02878C082FA2}" destId="{221021F7-7C9D-4588-9A71-E724C68F3EF2}" srcOrd="0" destOrd="0" parTransId="{758B391F-3CD9-4D0A-9AA0-351FA6579C3B}" sibTransId="{34242B60-7FAB-4F9E-8011-35F3B97BE597}"/>
    <dgm:cxn modelId="{EE6A758C-1647-4BDD-A3BB-097AE5C9128B}" type="presOf" srcId="{221021F7-7C9D-4588-9A71-E724C68F3EF2}" destId="{0A0B9CFC-22F0-4B8B-B31B-0553F6BCD11D}" srcOrd="0" destOrd="0" presId="urn:microsoft.com/office/officeart/2005/8/layout/orgChart1"/>
    <dgm:cxn modelId="{92768BBC-100C-4E83-9E86-7DFD136DE926}" srcId="{3CF9B82E-50D1-420B-955A-FD362861D040}" destId="{CCCF077F-BBC1-473C-8973-02878C082FA2}" srcOrd="0" destOrd="0" parTransId="{EBCBA174-3DF4-41CC-B61D-EA03E54A9E31}" sibTransId="{0F84B811-4650-4F23-B070-5155FFB42FE0}"/>
    <dgm:cxn modelId="{A41E0F80-DC4A-4278-B498-ED2D182F5268}" type="presOf" srcId="{86F4DC17-AFA7-48C7-83F6-F7037BA357E2}" destId="{64E63262-EDC3-4C70-9B24-A32AB4E72DEB}" srcOrd="0" destOrd="0" presId="urn:microsoft.com/office/officeart/2005/8/layout/orgChart1"/>
    <dgm:cxn modelId="{8B63962F-F4A0-41DB-AF89-B067E7524FE5}" type="presParOf" srcId="{BFB23907-9EAE-4A00-85D2-F9A7D4E16F98}" destId="{2FECF866-C713-4313-8D47-4534ADC2DD73}" srcOrd="0" destOrd="0" presId="urn:microsoft.com/office/officeart/2005/8/layout/orgChart1"/>
    <dgm:cxn modelId="{D60CEB20-844C-4010-A873-DA4C2915CC41}" type="presParOf" srcId="{2FECF866-C713-4313-8D47-4534ADC2DD73}" destId="{079CED28-6C92-41BA-AC32-D342013DEF04}" srcOrd="0" destOrd="0" presId="urn:microsoft.com/office/officeart/2005/8/layout/orgChart1"/>
    <dgm:cxn modelId="{F3F17215-220D-4432-BE07-B3249DCD5FF4}" type="presParOf" srcId="{079CED28-6C92-41BA-AC32-D342013DEF04}" destId="{8FA49B94-258D-4B33-84DD-665AEB7C5401}" srcOrd="0" destOrd="0" presId="urn:microsoft.com/office/officeart/2005/8/layout/orgChart1"/>
    <dgm:cxn modelId="{C4199DE7-68BB-4BB8-BDC2-95C9C0065236}" type="presParOf" srcId="{079CED28-6C92-41BA-AC32-D342013DEF04}" destId="{8F397D2A-D429-4705-99A3-CE1C3A800AAB}" srcOrd="1" destOrd="0" presId="urn:microsoft.com/office/officeart/2005/8/layout/orgChart1"/>
    <dgm:cxn modelId="{FDDF7291-F072-4F26-AD78-DCD9AE915E59}" type="presParOf" srcId="{2FECF866-C713-4313-8D47-4534ADC2DD73}" destId="{F2352ADE-2278-424F-AB20-5B2BF8D1CDE8}" srcOrd="1" destOrd="0" presId="urn:microsoft.com/office/officeart/2005/8/layout/orgChart1"/>
    <dgm:cxn modelId="{E9BC8DAF-8B7F-485D-B95C-97C7E794FAE4}" type="presParOf" srcId="{F2352ADE-2278-424F-AB20-5B2BF8D1CDE8}" destId="{80B65760-7D22-471B-88F3-63697F7D2FEF}" srcOrd="0" destOrd="0" presId="urn:microsoft.com/office/officeart/2005/8/layout/orgChart1"/>
    <dgm:cxn modelId="{61A5536E-E99C-4371-82AC-0C82064C5A5E}" type="presParOf" srcId="{F2352ADE-2278-424F-AB20-5B2BF8D1CDE8}" destId="{FC0E8F70-2E96-4231-B9D0-87AC4140EE4D}" srcOrd="1" destOrd="0" presId="urn:microsoft.com/office/officeart/2005/8/layout/orgChart1"/>
    <dgm:cxn modelId="{0E7CDF0A-4190-40F2-9AD1-75C8EB648D1A}" type="presParOf" srcId="{FC0E8F70-2E96-4231-B9D0-87AC4140EE4D}" destId="{E85B1489-5DBF-4138-B681-5AD702873557}" srcOrd="0" destOrd="0" presId="urn:microsoft.com/office/officeart/2005/8/layout/orgChart1"/>
    <dgm:cxn modelId="{AB131DD9-67CB-4CCC-9E42-83F5160FCE9E}" type="presParOf" srcId="{E85B1489-5DBF-4138-B681-5AD702873557}" destId="{0A0B9CFC-22F0-4B8B-B31B-0553F6BCD11D}" srcOrd="0" destOrd="0" presId="urn:microsoft.com/office/officeart/2005/8/layout/orgChart1"/>
    <dgm:cxn modelId="{9F01F1FD-C94F-452C-B832-E343D6D2D073}" type="presParOf" srcId="{E85B1489-5DBF-4138-B681-5AD702873557}" destId="{251C1E89-B60C-429D-8026-50331A85180E}" srcOrd="1" destOrd="0" presId="urn:microsoft.com/office/officeart/2005/8/layout/orgChart1"/>
    <dgm:cxn modelId="{7EAE0FCE-695E-4964-A39C-F7B7461F06A6}" type="presParOf" srcId="{FC0E8F70-2E96-4231-B9D0-87AC4140EE4D}" destId="{6405E1C2-495D-4C9F-85A8-5AC4322FCC2C}" srcOrd="1" destOrd="0" presId="urn:microsoft.com/office/officeart/2005/8/layout/orgChart1"/>
    <dgm:cxn modelId="{DBD380E0-8BB9-49F3-9E16-14C428F447ED}" type="presParOf" srcId="{6405E1C2-495D-4C9F-85A8-5AC4322FCC2C}" destId="{CD2F9C0A-625F-4B1A-AA3E-FAD6E105BE4F}" srcOrd="0" destOrd="0" presId="urn:microsoft.com/office/officeart/2005/8/layout/orgChart1"/>
    <dgm:cxn modelId="{923004A5-2009-491E-A07C-87EE5673D73A}" type="presParOf" srcId="{6405E1C2-495D-4C9F-85A8-5AC4322FCC2C}" destId="{921120F5-2C4A-41DF-B377-0BFB43C796C0}" srcOrd="1" destOrd="0" presId="urn:microsoft.com/office/officeart/2005/8/layout/orgChart1"/>
    <dgm:cxn modelId="{D532D991-E0DE-422F-BB32-A5F21FFA3B0F}" type="presParOf" srcId="{921120F5-2C4A-41DF-B377-0BFB43C796C0}" destId="{563E375D-10CC-498F-8623-EFD4CD722189}" srcOrd="0" destOrd="0" presId="urn:microsoft.com/office/officeart/2005/8/layout/orgChart1"/>
    <dgm:cxn modelId="{B011AB8A-60D4-42EE-9C46-9173798955F6}" type="presParOf" srcId="{563E375D-10CC-498F-8623-EFD4CD722189}" destId="{64E63262-EDC3-4C70-9B24-A32AB4E72DEB}" srcOrd="0" destOrd="0" presId="urn:microsoft.com/office/officeart/2005/8/layout/orgChart1"/>
    <dgm:cxn modelId="{3F31415E-489F-4460-8180-98AAA8DA5310}" type="presParOf" srcId="{563E375D-10CC-498F-8623-EFD4CD722189}" destId="{A7DA38F4-4610-4A00-BB48-548EEFA2C899}" srcOrd="1" destOrd="0" presId="urn:microsoft.com/office/officeart/2005/8/layout/orgChart1"/>
    <dgm:cxn modelId="{72330382-714D-494A-8C6E-EE3C8AF04C5F}" type="presParOf" srcId="{921120F5-2C4A-41DF-B377-0BFB43C796C0}" destId="{126BE905-6D5D-4841-920B-22296D7B5698}" srcOrd="1" destOrd="0" presId="urn:microsoft.com/office/officeart/2005/8/layout/orgChart1"/>
    <dgm:cxn modelId="{B2C600FD-680C-499B-BD01-26906C3BEA60}" type="presParOf" srcId="{921120F5-2C4A-41DF-B377-0BFB43C796C0}" destId="{A7C7CA9D-0F9C-4547-B570-6F3976DC1DF9}" srcOrd="2" destOrd="0" presId="urn:microsoft.com/office/officeart/2005/8/layout/orgChart1"/>
    <dgm:cxn modelId="{F08D579A-4F39-4B1B-8A4C-25BA84575186}" type="presParOf" srcId="{FC0E8F70-2E96-4231-B9D0-87AC4140EE4D}" destId="{C8EA3268-908D-4762-BB72-389BE94E664C}" srcOrd="2" destOrd="0" presId="urn:microsoft.com/office/officeart/2005/8/layout/orgChart1"/>
    <dgm:cxn modelId="{99A64CC7-1D0A-4F57-A4C2-88EF1542A95B}" type="presParOf" srcId="{F2352ADE-2278-424F-AB20-5B2BF8D1CDE8}" destId="{F618FB85-C92C-43F3-8877-53AC21F28026}" srcOrd="2" destOrd="0" presId="urn:microsoft.com/office/officeart/2005/8/layout/orgChart1"/>
    <dgm:cxn modelId="{9AA1D9A5-AC3B-4516-9D96-DE342D787230}" type="presParOf" srcId="{F2352ADE-2278-424F-AB20-5B2BF8D1CDE8}" destId="{CC9B8AED-F9E6-49B0-897C-4BDB230765F1}" srcOrd="3" destOrd="0" presId="urn:microsoft.com/office/officeart/2005/8/layout/orgChart1"/>
    <dgm:cxn modelId="{9822DBAB-0A5E-4151-A331-025C10F1E5A8}" type="presParOf" srcId="{CC9B8AED-F9E6-49B0-897C-4BDB230765F1}" destId="{0C659C49-9212-476A-B8AA-DE9D414A56D4}" srcOrd="0" destOrd="0" presId="urn:microsoft.com/office/officeart/2005/8/layout/orgChart1"/>
    <dgm:cxn modelId="{DC629AC7-CA4D-48AB-8E66-B18E06B6931E}" type="presParOf" srcId="{0C659C49-9212-476A-B8AA-DE9D414A56D4}" destId="{43BF29EC-D869-4FD8-9AFA-FCA6EAC25BC5}" srcOrd="0" destOrd="0" presId="urn:microsoft.com/office/officeart/2005/8/layout/orgChart1"/>
    <dgm:cxn modelId="{0ED3FCDB-AB35-4E11-8FAD-0660217FAC95}" type="presParOf" srcId="{0C659C49-9212-476A-B8AA-DE9D414A56D4}" destId="{24A7754D-7292-4869-B4EC-3D30956105A3}" srcOrd="1" destOrd="0" presId="urn:microsoft.com/office/officeart/2005/8/layout/orgChart1"/>
    <dgm:cxn modelId="{9D85FC4A-8514-4C45-982C-B95853E3F665}" type="presParOf" srcId="{CC9B8AED-F9E6-49B0-897C-4BDB230765F1}" destId="{21041C6A-CA0E-457B-A72B-5F22A15B11F7}" srcOrd="1" destOrd="0" presId="urn:microsoft.com/office/officeart/2005/8/layout/orgChart1"/>
    <dgm:cxn modelId="{DF386D57-514D-475B-8FF2-8235D8F8C9F0}" type="presParOf" srcId="{21041C6A-CA0E-457B-A72B-5F22A15B11F7}" destId="{84A3B9AB-C64A-400E-885C-3F7465A0412C}" srcOrd="0" destOrd="0" presId="urn:microsoft.com/office/officeart/2005/8/layout/orgChart1"/>
    <dgm:cxn modelId="{D2B5730D-A4EE-41EB-A062-1B7769D08138}" type="presParOf" srcId="{21041C6A-CA0E-457B-A72B-5F22A15B11F7}" destId="{2B833C38-0FAE-4212-9590-B280F16B2263}" srcOrd="1" destOrd="0" presId="urn:microsoft.com/office/officeart/2005/8/layout/orgChart1"/>
    <dgm:cxn modelId="{C7B7C676-2F9F-400C-94C3-C7C3CF25DEDC}" type="presParOf" srcId="{2B833C38-0FAE-4212-9590-B280F16B2263}" destId="{371F1F41-27A9-4A16-9355-5D40F3067C2E}" srcOrd="0" destOrd="0" presId="urn:microsoft.com/office/officeart/2005/8/layout/orgChart1"/>
    <dgm:cxn modelId="{D946E46C-D172-4ECC-A235-9211381FBBFF}" type="presParOf" srcId="{371F1F41-27A9-4A16-9355-5D40F3067C2E}" destId="{99A463D5-F9E9-44AA-9287-5DC57277EF80}" srcOrd="0" destOrd="0" presId="urn:microsoft.com/office/officeart/2005/8/layout/orgChart1"/>
    <dgm:cxn modelId="{2D369C35-89CA-4D7D-B7DE-1B4BED114B0D}" type="presParOf" srcId="{371F1F41-27A9-4A16-9355-5D40F3067C2E}" destId="{B2BDD636-C245-4089-961B-EFDEBBC6ED63}" srcOrd="1" destOrd="0" presId="urn:microsoft.com/office/officeart/2005/8/layout/orgChart1"/>
    <dgm:cxn modelId="{7C552A86-3972-4CC2-BF39-482B216DFD62}" type="presParOf" srcId="{2B833C38-0FAE-4212-9590-B280F16B2263}" destId="{E5D8DA77-6605-44FD-91B9-275380E88B5E}" srcOrd="1" destOrd="0" presId="urn:microsoft.com/office/officeart/2005/8/layout/orgChart1"/>
    <dgm:cxn modelId="{81F96BCF-4BAD-419C-B539-5C71FA403B12}" type="presParOf" srcId="{2B833C38-0FAE-4212-9590-B280F16B2263}" destId="{D0D51236-95CC-4956-B6B2-73574D2CBC73}" srcOrd="2" destOrd="0" presId="urn:microsoft.com/office/officeart/2005/8/layout/orgChart1"/>
    <dgm:cxn modelId="{19AF4E05-7FBD-4A3B-815E-F6852550788B}" type="presParOf" srcId="{CC9B8AED-F9E6-49B0-897C-4BDB230765F1}" destId="{B32B8D98-8163-4FBC-B1BB-890B2D51A467}" srcOrd="2" destOrd="0" presId="urn:microsoft.com/office/officeart/2005/8/layout/orgChart1"/>
    <dgm:cxn modelId="{F7B1A3B8-DDBC-4241-B10F-72335B2A47EC}" type="presParOf" srcId="{2FECF866-C713-4313-8D47-4534ADC2DD73}" destId="{6452E5F3-B7D9-40BF-ABAA-40C4289BA8A1}" srcOrd="2" destOrd="0" presId="urn:microsoft.com/office/officeart/2005/8/layout/orgChart1"/>
  </dgm:cxnLst>
  <dgm:bg/>
  <dgm:whole>
    <a:ln w="38100"/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6C2AC66-2369-4574-92B2-CC27A654E1DE}">
      <dsp:nvSpPr>
        <dsp:cNvPr id="0" name=""/>
        <dsp:cNvSpPr/>
      </dsp:nvSpPr>
      <dsp:spPr>
        <a:xfrm rot="10800000">
          <a:off x="1655074" y="22326"/>
          <a:ext cx="5472684" cy="923459"/>
        </a:xfrm>
        <a:prstGeom prst="homePlat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7220" tIns="160020" rIns="298704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Pevné</a:t>
          </a:r>
          <a:endParaRPr lang="cs-CZ" sz="4200" kern="1200" dirty="0"/>
        </a:p>
      </dsp:txBody>
      <dsp:txXfrm rot="10800000">
        <a:off x="1655074" y="22326"/>
        <a:ext cx="5472684" cy="923459"/>
      </dsp:txXfrm>
    </dsp:sp>
    <dsp:sp modelId="{F416B7B9-6E21-46B8-A112-4F67A63DED67}">
      <dsp:nvSpPr>
        <dsp:cNvPr id="0" name=""/>
        <dsp:cNvSpPr/>
      </dsp:nvSpPr>
      <dsp:spPr>
        <a:xfrm>
          <a:off x="1147593" y="2573"/>
          <a:ext cx="923459" cy="923459"/>
        </a:xfrm>
        <a:prstGeom prst="ellipse">
          <a:avLst/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22905D-F8D6-41E8-B46E-8E37C8E65A8B}">
      <dsp:nvSpPr>
        <dsp:cNvPr id="0" name=""/>
        <dsp:cNvSpPr/>
      </dsp:nvSpPr>
      <dsp:spPr>
        <a:xfrm rot="10800000">
          <a:off x="1609322" y="1201692"/>
          <a:ext cx="5472684" cy="923459"/>
        </a:xfrm>
        <a:prstGeom prst="homePlate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7220" tIns="160020" rIns="298704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Kapalné </a:t>
          </a:r>
          <a:endParaRPr lang="cs-CZ" sz="4200" kern="1200" dirty="0"/>
        </a:p>
      </dsp:txBody>
      <dsp:txXfrm rot="10800000">
        <a:off x="1609322" y="1201692"/>
        <a:ext cx="5472684" cy="923459"/>
      </dsp:txXfrm>
    </dsp:sp>
    <dsp:sp modelId="{E8B63630-CC14-4383-A9A0-1DFECEC17F02}">
      <dsp:nvSpPr>
        <dsp:cNvPr id="0" name=""/>
        <dsp:cNvSpPr/>
      </dsp:nvSpPr>
      <dsp:spPr>
        <a:xfrm>
          <a:off x="1147593" y="1201692"/>
          <a:ext cx="923459" cy="923459"/>
        </a:xfrm>
        <a:prstGeom prst="ellipse">
          <a:avLst/>
        </a:prstGeom>
        <a:solidFill>
          <a:schemeClr val="accent3">
            <a:tint val="50000"/>
            <a:hueOff val="3584065"/>
            <a:satOff val="-4703"/>
            <a:lumOff val="-46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B1A886-117A-487D-A0E2-B8599ACF3A97}">
      <dsp:nvSpPr>
        <dsp:cNvPr id="0" name=""/>
        <dsp:cNvSpPr/>
      </dsp:nvSpPr>
      <dsp:spPr>
        <a:xfrm rot="10800000">
          <a:off x="1609322" y="2400811"/>
          <a:ext cx="5472684" cy="923459"/>
        </a:xfrm>
        <a:prstGeom prst="homePlate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7220" tIns="160020" rIns="298704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Plynné</a:t>
          </a:r>
          <a:endParaRPr lang="cs-CZ" sz="4200" kern="1200" dirty="0"/>
        </a:p>
      </dsp:txBody>
      <dsp:txXfrm rot="10800000">
        <a:off x="1609322" y="2400811"/>
        <a:ext cx="5472684" cy="923459"/>
      </dsp:txXfrm>
    </dsp:sp>
    <dsp:sp modelId="{06561EA0-D438-457C-9C7B-F97D82917E57}">
      <dsp:nvSpPr>
        <dsp:cNvPr id="0" name=""/>
        <dsp:cNvSpPr/>
      </dsp:nvSpPr>
      <dsp:spPr>
        <a:xfrm>
          <a:off x="1147593" y="2400811"/>
          <a:ext cx="923459" cy="923459"/>
        </a:xfrm>
        <a:prstGeom prst="ellipse">
          <a:avLst/>
        </a:prstGeom>
        <a:solidFill>
          <a:schemeClr val="accent3">
            <a:tint val="50000"/>
            <a:hueOff val="7168130"/>
            <a:satOff val="-9405"/>
            <a:lumOff val="-92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11C914-8DAD-4ABF-BF6C-3EF791EFA6F2}">
      <dsp:nvSpPr>
        <dsp:cNvPr id="0" name=""/>
        <dsp:cNvSpPr/>
      </dsp:nvSpPr>
      <dsp:spPr>
        <a:xfrm rot="10800000">
          <a:off x="1609322" y="3599929"/>
          <a:ext cx="5472684" cy="923459"/>
        </a:xfrm>
        <a:prstGeom prst="homePlat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7220" tIns="160020" rIns="298704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Plazma </a:t>
          </a:r>
          <a:endParaRPr lang="cs-CZ" sz="4200" kern="1200" dirty="0"/>
        </a:p>
      </dsp:txBody>
      <dsp:txXfrm rot="10800000">
        <a:off x="1609322" y="3599929"/>
        <a:ext cx="5472684" cy="923459"/>
      </dsp:txXfrm>
    </dsp:sp>
    <dsp:sp modelId="{448F824F-1206-4921-BD66-B03B586DC208}">
      <dsp:nvSpPr>
        <dsp:cNvPr id="0" name=""/>
        <dsp:cNvSpPr/>
      </dsp:nvSpPr>
      <dsp:spPr>
        <a:xfrm>
          <a:off x="1147593" y="3599929"/>
          <a:ext cx="923459" cy="923459"/>
        </a:xfrm>
        <a:prstGeom prst="ellipse">
          <a:avLst/>
        </a:prstGeom>
        <a:solidFill>
          <a:schemeClr val="accent3">
            <a:tint val="50000"/>
            <a:hueOff val="10752195"/>
            <a:satOff val="-14108"/>
            <a:lumOff val="-138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60FC27F-86F6-47A8-9417-F3B29B345A11}">
      <dsp:nvSpPr>
        <dsp:cNvPr id="0" name=""/>
        <dsp:cNvSpPr/>
      </dsp:nvSpPr>
      <dsp:spPr>
        <a:xfrm>
          <a:off x="177" y="1089520"/>
          <a:ext cx="1062696" cy="531348"/>
        </a:xfrm>
        <a:prstGeom prst="roundRect">
          <a:avLst>
            <a:gd name="adj" fmla="val 10000"/>
          </a:avLst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solidFill>
                <a:schemeClr val="accent3">
                  <a:lumMod val="60000"/>
                  <a:lumOff val="40000"/>
                </a:schemeClr>
              </a:solidFill>
            </a:rPr>
            <a:t>atom</a:t>
          </a:r>
          <a:endParaRPr lang="cs-CZ" sz="3200" kern="1200" dirty="0">
            <a:solidFill>
              <a:schemeClr val="accent3">
                <a:lumMod val="60000"/>
                <a:lumOff val="40000"/>
              </a:schemeClr>
            </a:solidFill>
          </a:endParaRPr>
        </a:p>
      </dsp:txBody>
      <dsp:txXfrm>
        <a:off x="177" y="1089520"/>
        <a:ext cx="1062696" cy="531348"/>
      </dsp:txXfrm>
    </dsp:sp>
    <dsp:sp modelId="{CB213D52-A39E-4229-A133-B7D2FF00D99A}">
      <dsp:nvSpPr>
        <dsp:cNvPr id="0" name=""/>
        <dsp:cNvSpPr/>
      </dsp:nvSpPr>
      <dsp:spPr>
        <a:xfrm rot="18770822">
          <a:off x="962874" y="1106165"/>
          <a:ext cx="625075" cy="39770"/>
        </a:xfrm>
        <a:custGeom>
          <a:avLst/>
          <a:gdLst/>
          <a:ahLst/>
          <a:cxnLst/>
          <a:rect l="0" t="0" r="0" b="0"/>
          <a:pathLst>
            <a:path>
              <a:moveTo>
                <a:pt x="0" y="19885"/>
              </a:moveTo>
              <a:lnTo>
                <a:pt x="625075" y="19885"/>
              </a:lnTo>
            </a:path>
          </a:pathLst>
        </a:custGeom>
        <a:noFill/>
        <a:ln w="25400" cap="flat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8770822">
        <a:off x="1259785" y="1110423"/>
        <a:ext cx="31253" cy="31253"/>
      </dsp:txXfrm>
    </dsp:sp>
    <dsp:sp modelId="{AA197554-1680-4AC9-AB88-CC4AFE2EC4DF}">
      <dsp:nvSpPr>
        <dsp:cNvPr id="0" name=""/>
        <dsp:cNvSpPr/>
      </dsp:nvSpPr>
      <dsp:spPr>
        <a:xfrm>
          <a:off x="1487951" y="631232"/>
          <a:ext cx="1062696" cy="531348"/>
        </a:xfrm>
        <a:prstGeom prst="roundRect">
          <a:avLst>
            <a:gd name="adj" fmla="val 10000"/>
          </a:avLst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 dirty="0"/>
        </a:p>
      </dsp:txBody>
      <dsp:txXfrm>
        <a:off x="1487951" y="631232"/>
        <a:ext cx="1062696" cy="531348"/>
      </dsp:txXfrm>
    </dsp:sp>
    <dsp:sp modelId="{DA71C915-9F33-44C6-AB28-1CF658C284E1}">
      <dsp:nvSpPr>
        <dsp:cNvPr id="0" name=""/>
        <dsp:cNvSpPr/>
      </dsp:nvSpPr>
      <dsp:spPr>
        <a:xfrm rot="19457599">
          <a:off x="2501444" y="724258"/>
          <a:ext cx="523485" cy="39770"/>
        </a:xfrm>
        <a:custGeom>
          <a:avLst/>
          <a:gdLst/>
          <a:ahLst/>
          <a:cxnLst/>
          <a:rect l="0" t="0" r="0" b="0"/>
          <a:pathLst>
            <a:path>
              <a:moveTo>
                <a:pt x="0" y="19885"/>
              </a:moveTo>
              <a:lnTo>
                <a:pt x="523485" y="19885"/>
              </a:lnTo>
            </a:path>
          </a:pathLst>
        </a:custGeom>
        <a:noFill/>
        <a:ln w="25400" cap="flat" cmpd="sng" algn="ctr">
          <a:solidFill>
            <a:schemeClr val="accent2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9457599">
        <a:off x="2750100" y="731057"/>
        <a:ext cx="26174" cy="26174"/>
      </dsp:txXfrm>
    </dsp:sp>
    <dsp:sp modelId="{97B718FA-760E-4378-9F6D-81BB69D77D6B}">
      <dsp:nvSpPr>
        <dsp:cNvPr id="0" name=""/>
        <dsp:cNvSpPr/>
      </dsp:nvSpPr>
      <dsp:spPr>
        <a:xfrm>
          <a:off x="2975726" y="325707"/>
          <a:ext cx="1062696" cy="531348"/>
        </a:xfrm>
        <a:prstGeom prst="roundRect">
          <a:avLst>
            <a:gd name="adj" fmla="val 10000"/>
          </a:avLst>
        </a:prstGeom>
        <a:solidFill>
          <a:schemeClr val="accent2">
            <a:tint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/>
        </a:p>
      </dsp:txBody>
      <dsp:txXfrm>
        <a:off x="2975726" y="325707"/>
        <a:ext cx="1062696" cy="531348"/>
      </dsp:txXfrm>
    </dsp:sp>
    <dsp:sp modelId="{89E7B7FD-A45D-4080-AB33-47E8DBBA2B01}">
      <dsp:nvSpPr>
        <dsp:cNvPr id="0" name=""/>
        <dsp:cNvSpPr/>
      </dsp:nvSpPr>
      <dsp:spPr>
        <a:xfrm rot="2142401">
          <a:off x="2501444" y="1029784"/>
          <a:ext cx="523485" cy="39770"/>
        </a:xfrm>
        <a:custGeom>
          <a:avLst/>
          <a:gdLst/>
          <a:ahLst/>
          <a:cxnLst/>
          <a:rect l="0" t="0" r="0" b="0"/>
          <a:pathLst>
            <a:path>
              <a:moveTo>
                <a:pt x="0" y="19885"/>
              </a:moveTo>
              <a:lnTo>
                <a:pt x="523485" y="19885"/>
              </a:lnTo>
            </a:path>
          </a:pathLst>
        </a:custGeom>
        <a:noFill/>
        <a:ln w="25400" cap="flat" cmpd="sng" algn="ctr">
          <a:solidFill>
            <a:schemeClr val="accent2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2142401">
        <a:off x="2750100" y="1036582"/>
        <a:ext cx="26174" cy="26174"/>
      </dsp:txXfrm>
    </dsp:sp>
    <dsp:sp modelId="{3E211AE1-B3CC-4565-A11A-8941B397B8AB}">
      <dsp:nvSpPr>
        <dsp:cNvPr id="0" name=""/>
        <dsp:cNvSpPr/>
      </dsp:nvSpPr>
      <dsp:spPr>
        <a:xfrm>
          <a:off x="2975726" y="936757"/>
          <a:ext cx="1062696" cy="531348"/>
        </a:xfrm>
        <a:prstGeom prst="roundRect">
          <a:avLst>
            <a:gd name="adj" fmla="val 10000"/>
          </a:avLst>
        </a:prstGeom>
        <a:solidFill>
          <a:schemeClr val="accent2">
            <a:tint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/>
        </a:p>
      </dsp:txBody>
      <dsp:txXfrm>
        <a:off x="2975726" y="936757"/>
        <a:ext cx="1062696" cy="531348"/>
      </dsp:txXfrm>
    </dsp:sp>
    <dsp:sp modelId="{8C34CC51-6160-4A3C-A0F7-B951B4391E8B}">
      <dsp:nvSpPr>
        <dsp:cNvPr id="0" name=""/>
        <dsp:cNvSpPr/>
      </dsp:nvSpPr>
      <dsp:spPr>
        <a:xfrm rot="2829178">
          <a:off x="962874" y="1564453"/>
          <a:ext cx="625075" cy="39770"/>
        </a:xfrm>
        <a:custGeom>
          <a:avLst/>
          <a:gdLst/>
          <a:ahLst/>
          <a:cxnLst/>
          <a:rect l="0" t="0" r="0" b="0"/>
          <a:pathLst>
            <a:path>
              <a:moveTo>
                <a:pt x="0" y="19885"/>
              </a:moveTo>
              <a:lnTo>
                <a:pt x="625075" y="19885"/>
              </a:lnTo>
            </a:path>
          </a:pathLst>
        </a:custGeom>
        <a:noFill/>
        <a:ln w="25400" cap="flat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2829178">
        <a:off x="1259785" y="1568711"/>
        <a:ext cx="31253" cy="31253"/>
      </dsp:txXfrm>
    </dsp:sp>
    <dsp:sp modelId="{6ACAFE15-9619-41C5-B82E-AA44C883C880}">
      <dsp:nvSpPr>
        <dsp:cNvPr id="0" name=""/>
        <dsp:cNvSpPr/>
      </dsp:nvSpPr>
      <dsp:spPr>
        <a:xfrm>
          <a:off x="1487951" y="1547808"/>
          <a:ext cx="1062696" cy="531348"/>
        </a:xfrm>
        <a:prstGeom prst="roundRect">
          <a:avLst>
            <a:gd name="adj" fmla="val 10000"/>
          </a:avLst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 dirty="0"/>
        </a:p>
      </dsp:txBody>
      <dsp:txXfrm>
        <a:off x="1487951" y="1547808"/>
        <a:ext cx="1062696" cy="531348"/>
      </dsp:txXfrm>
    </dsp:sp>
    <dsp:sp modelId="{8BCE2CCB-D6EF-4496-9128-D345F8759375}">
      <dsp:nvSpPr>
        <dsp:cNvPr id="0" name=""/>
        <dsp:cNvSpPr/>
      </dsp:nvSpPr>
      <dsp:spPr>
        <a:xfrm>
          <a:off x="2550648" y="1793597"/>
          <a:ext cx="425078" cy="39770"/>
        </a:xfrm>
        <a:custGeom>
          <a:avLst/>
          <a:gdLst/>
          <a:ahLst/>
          <a:cxnLst/>
          <a:rect l="0" t="0" r="0" b="0"/>
          <a:pathLst>
            <a:path>
              <a:moveTo>
                <a:pt x="0" y="19885"/>
              </a:moveTo>
              <a:lnTo>
                <a:pt x="425078" y="19885"/>
              </a:lnTo>
            </a:path>
          </a:pathLst>
        </a:custGeom>
        <a:noFill/>
        <a:ln w="25400" cap="flat" cmpd="sng" algn="ctr">
          <a:solidFill>
            <a:schemeClr val="accent2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2752560" y="1802855"/>
        <a:ext cx="21253" cy="21253"/>
      </dsp:txXfrm>
    </dsp:sp>
    <dsp:sp modelId="{2C59C780-004F-4D0A-B1D9-7AA6D4F20D5D}">
      <dsp:nvSpPr>
        <dsp:cNvPr id="0" name=""/>
        <dsp:cNvSpPr/>
      </dsp:nvSpPr>
      <dsp:spPr>
        <a:xfrm>
          <a:off x="2975726" y="1547808"/>
          <a:ext cx="1062696" cy="531348"/>
        </a:xfrm>
        <a:prstGeom prst="roundRect">
          <a:avLst>
            <a:gd name="adj" fmla="val 10000"/>
          </a:avLst>
        </a:prstGeom>
        <a:solidFill>
          <a:schemeClr val="accent2">
            <a:tint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/>
        </a:p>
      </dsp:txBody>
      <dsp:txXfrm>
        <a:off x="2975726" y="1547808"/>
        <a:ext cx="1062696" cy="531348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CC8ECF8-F4FB-4234-A025-D8BB4C908A76}">
      <dsp:nvSpPr>
        <dsp:cNvPr id="0" name=""/>
        <dsp:cNvSpPr/>
      </dsp:nvSpPr>
      <dsp:spPr>
        <a:xfrm rot="10800000">
          <a:off x="773686" y="416"/>
          <a:ext cx="2209603" cy="868529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2997" tIns="99060" rIns="184912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atomy</a:t>
          </a:r>
          <a:endParaRPr lang="cs-CZ" sz="2600" kern="1200" dirty="0"/>
        </a:p>
      </dsp:txBody>
      <dsp:txXfrm rot="10800000">
        <a:off x="773686" y="416"/>
        <a:ext cx="2209603" cy="868529"/>
      </dsp:txXfrm>
    </dsp:sp>
    <dsp:sp modelId="{E60EFDF8-9E7B-4C49-A318-FD28398D57C3}">
      <dsp:nvSpPr>
        <dsp:cNvPr id="0" name=""/>
        <dsp:cNvSpPr/>
      </dsp:nvSpPr>
      <dsp:spPr>
        <a:xfrm>
          <a:off x="339422" y="416"/>
          <a:ext cx="868529" cy="868529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97C7BE-C724-4622-8EA9-411C2D1D8BC8}">
      <dsp:nvSpPr>
        <dsp:cNvPr id="0" name=""/>
        <dsp:cNvSpPr/>
      </dsp:nvSpPr>
      <dsp:spPr>
        <a:xfrm rot="10800000">
          <a:off x="773686" y="1128207"/>
          <a:ext cx="2209603" cy="868529"/>
        </a:xfrm>
        <a:prstGeom prst="homePlate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2997" tIns="99060" rIns="184912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ionty</a:t>
          </a:r>
          <a:endParaRPr lang="cs-CZ" sz="2600" kern="1200" dirty="0"/>
        </a:p>
      </dsp:txBody>
      <dsp:txXfrm rot="10800000">
        <a:off x="773686" y="1128207"/>
        <a:ext cx="2209603" cy="868529"/>
      </dsp:txXfrm>
    </dsp:sp>
    <dsp:sp modelId="{860F10F6-82A2-4F04-B26F-9EB06B71F98A}">
      <dsp:nvSpPr>
        <dsp:cNvPr id="0" name=""/>
        <dsp:cNvSpPr/>
      </dsp:nvSpPr>
      <dsp:spPr>
        <a:xfrm>
          <a:off x="339422" y="1128207"/>
          <a:ext cx="868529" cy="868529"/>
        </a:xfrm>
        <a:prstGeom prst="ellipse">
          <a:avLst/>
        </a:prstGeom>
        <a:solidFill>
          <a:schemeClr val="accent2">
            <a:tint val="50000"/>
            <a:hueOff val="2501437"/>
            <a:satOff val="-2237"/>
            <a:lumOff val="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27B208-05B8-4DAA-92BA-90C663CA57CE}">
      <dsp:nvSpPr>
        <dsp:cNvPr id="0" name=""/>
        <dsp:cNvSpPr/>
      </dsp:nvSpPr>
      <dsp:spPr>
        <a:xfrm rot="10800000">
          <a:off x="773686" y="2255998"/>
          <a:ext cx="2209603" cy="868529"/>
        </a:xfrm>
        <a:prstGeom prst="homePlate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2997" tIns="99060" rIns="184912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molekuly</a:t>
          </a:r>
          <a:endParaRPr lang="cs-CZ" sz="2600" kern="1200" dirty="0"/>
        </a:p>
      </dsp:txBody>
      <dsp:txXfrm rot="10800000">
        <a:off x="773686" y="2255998"/>
        <a:ext cx="2209603" cy="868529"/>
      </dsp:txXfrm>
    </dsp:sp>
    <dsp:sp modelId="{B2251ECA-9038-4DA9-99EF-1A6E24793849}">
      <dsp:nvSpPr>
        <dsp:cNvPr id="0" name=""/>
        <dsp:cNvSpPr/>
      </dsp:nvSpPr>
      <dsp:spPr>
        <a:xfrm>
          <a:off x="339422" y="2255998"/>
          <a:ext cx="868529" cy="868529"/>
        </a:xfrm>
        <a:prstGeom prst="ellipse">
          <a:avLst/>
        </a:prstGeom>
        <a:solidFill>
          <a:schemeClr val="accent2">
            <a:tint val="50000"/>
            <a:hueOff val="5002875"/>
            <a:satOff val="-4473"/>
            <a:lumOff val="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A6F436B-9B6D-433B-A7CC-B96B5B498F26}">
      <dsp:nvSpPr>
        <dsp:cNvPr id="0" name=""/>
        <dsp:cNvSpPr/>
      </dsp:nvSpPr>
      <dsp:spPr>
        <a:xfrm>
          <a:off x="1913384" y="970065"/>
          <a:ext cx="1047094" cy="3634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1727"/>
              </a:lnTo>
              <a:lnTo>
                <a:pt x="1047094" y="181727"/>
              </a:lnTo>
              <a:lnTo>
                <a:pt x="1047094" y="363454"/>
              </a:lnTo>
            </a:path>
          </a:pathLst>
        </a:cu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3AB2A0-C584-46CB-A879-AA266AFD7BCE}">
      <dsp:nvSpPr>
        <dsp:cNvPr id="0" name=""/>
        <dsp:cNvSpPr/>
      </dsp:nvSpPr>
      <dsp:spPr>
        <a:xfrm>
          <a:off x="866289" y="970065"/>
          <a:ext cx="1047094" cy="363454"/>
        </a:xfrm>
        <a:custGeom>
          <a:avLst/>
          <a:gdLst/>
          <a:ahLst/>
          <a:cxnLst/>
          <a:rect l="0" t="0" r="0" b="0"/>
          <a:pathLst>
            <a:path>
              <a:moveTo>
                <a:pt x="1047094" y="0"/>
              </a:moveTo>
              <a:lnTo>
                <a:pt x="1047094" y="181727"/>
              </a:lnTo>
              <a:lnTo>
                <a:pt x="0" y="181727"/>
              </a:lnTo>
              <a:lnTo>
                <a:pt x="0" y="363454"/>
              </a:lnTo>
            </a:path>
          </a:pathLst>
        </a:custGeom>
        <a:noFill/>
        <a:ln w="25400" cap="flat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FFFD1B-3ACF-49AC-877A-53A9C982B551}">
      <dsp:nvSpPr>
        <dsp:cNvPr id="0" name=""/>
        <dsp:cNvSpPr/>
      </dsp:nvSpPr>
      <dsp:spPr>
        <a:xfrm>
          <a:off x="1048016" y="104698"/>
          <a:ext cx="1730734" cy="865367"/>
        </a:xfrm>
        <a:prstGeom prst="rect">
          <a:avLst/>
        </a:prstGeom>
        <a:gradFill rotWithShape="0">
          <a:gsLst>
            <a:gs pos="0">
              <a:schemeClr val="accent6">
                <a:shade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shade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shade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Ionty </a:t>
          </a:r>
          <a:endParaRPr lang="cs-CZ" sz="3900" kern="1200" dirty="0"/>
        </a:p>
      </dsp:txBody>
      <dsp:txXfrm>
        <a:off x="1048016" y="104698"/>
        <a:ext cx="1730734" cy="865367"/>
      </dsp:txXfrm>
    </dsp:sp>
    <dsp:sp modelId="{28E21E08-E329-441A-9E46-71581BED9268}">
      <dsp:nvSpPr>
        <dsp:cNvPr id="0" name=""/>
        <dsp:cNvSpPr/>
      </dsp:nvSpPr>
      <dsp:spPr>
        <a:xfrm>
          <a:off x="922" y="1333520"/>
          <a:ext cx="1730734" cy="865367"/>
        </a:xfrm>
        <a:prstGeom prst="rect">
          <a:avLst/>
        </a:prstGeom>
        <a:gradFill rotWithShape="0">
          <a:gsLst>
            <a:gs pos="0">
              <a:schemeClr val="accent6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Kladné </a:t>
          </a:r>
          <a:endParaRPr lang="cs-CZ" sz="3900" kern="1200" dirty="0"/>
        </a:p>
      </dsp:txBody>
      <dsp:txXfrm>
        <a:off x="922" y="1333520"/>
        <a:ext cx="1730734" cy="865367"/>
      </dsp:txXfrm>
    </dsp:sp>
    <dsp:sp modelId="{459E8AF7-427F-4A78-92F4-297DDB230CEA}">
      <dsp:nvSpPr>
        <dsp:cNvPr id="0" name=""/>
        <dsp:cNvSpPr/>
      </dsp:nvSpPr>
      <dsp:spPr>
        <a:xfrm>
          <a:off x="2095111" y="1333520"/>
          <a:ext cx="1730734" cy="865367"/>
        </a:xfrm>
        <a:prstGeom prst="rect">
          <a:avLst/>
        </a:prstGeom>
        <a:gradFill rotWithShape="0">
          <a:gsLst>
            <a:gs pos="0">
              <a:schemeClr val="accent6">
                <a:shade val="8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shade val="8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shade val="8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Záporné </a:t>
          </a:r>
          <a:endParaRPr lang="cs-CZ" sz="3900" kern="1200" dirty="0"/>
        </a:p>
      </dsp:txBody>
      <dsp:txXfrm>
        <a:off x="2095111" y="1333520"/>
        <a:ext cx="1730734" cy="865367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BF0FCF1-39DA-4A3E-AABE-EBA1B78D395F}">
      <dsp:nvSpPr>
        <dsp:cNvPr id="0" name=""/>
        <dsp:cNvSpPr/>
      </dsp:nvSpPr>
      <dsp:spPr>
        <a:xfrm>
          <a:off x="2020887" y="1320230"/>
          <a:ext cx="1105925" cy="3838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1937"/>
              </a:lnTo>
              <a:lnTo>
                <a:pt x="1105925" y="191937"/>
              </a:lnTo>
              <a:lnTo>
                <a:pt x="1105925" y="3838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6A0451-4380-4371-9546-DD2240CC10AA}">
      <dsp:nvSpPr>
        <dsp:cNvPr id="0" name=""/>
        <dsp:cNvSpPr/>
      </dsp:nvSpPr>
      <dsp:spPr>
        <a:xfrm>
          <a:off x="914962" y="1320230"/>
          <a:ext cx="1105925" cy="383874"/>
        </a:xfrm>
        <a:custGeom>
          <a:avLst/>
          <a:gdLst/>
          <a:ahLst/>
          <a:cxnLst/>
          <a:rect l="0" t="0" r="0" b="0"/>
          <a:pathLst>
            <a:path>
              <a:moveTo>
                <a:pt x="1105925" y="0"/>
              </a:moveTo>
              <a:lnTo>
                <a:pt x="1105925" y="191937"/>
              </a:lnTo>
              <a:lnTo>
                <a:pt x="0" y="191937"/>
              </a:lnTo>
              <a:lnTo>
                <a:pt x="0" y="3838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15A0A5-9043-4AC4-B157-281E5095F2A4}">
      <dsp:nvSpPr>
        <dsp:cNvPr id="0" name=""/>
        <dsp:cNvSpPr/>
      </dsp:nvSpPr>
      <dsp:spPr>
        <a:xfrm>
          <a:off x="1106899" y="406242"/>
          <a:ext cx="1827975" cy="91398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Molekuly </a:t>
          </a:r>
          <a:endParaRPr lang="cs-CZ" sz="3200" kern="1200" dirty="0"/>
        </a:p>
      </dsp:txBody>
      <dsp:txXfrm>
        <a:off x="1106899" y="406242"/>
        <a:ext cx="1827975" cy="913987"/>
      </dsp:txXfrm>
    </dsp:sp>
    <dsp:sp modelId="{2C80E306-F4D1-4DE1-9F1E-F50E84927183}">
      <dsp:nvSpPr>
        <dsp:cNvPr id="0" name=""/>
        <dsp:cNvSpPr/>
      </dsp:nvSpPr>
      <dsp:spPr>
        <a:xfrm>
          <a:off x="974" y="1704105"/>
          <a:ext cx="1827975" cy="91398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Sloučeniny </a:t>
          </a:r>
          <a:endParaRPr lang="cs-CZ" sz="3200" kern="1200" dirty="0"/>
        </a:p>
      </dsp:txBody>
      <dsp:txXfrm>
        <a:off x="974" y="1704105"/>
        <a:ext cx="1827975" cy="913987"/>
      </dsp:txXfrm>
    </dsp:sp>
    <dsp:sp modelId="{65D436E0-F122-49C2-9126-2BA9CEFD6557}">
      <dsp:nvSpPr>
        <dsp:cNvPr id="0" name=""/>
        <dsp:cNvSpPr/>
      </dsp:nvSpPr>
      <dsp:spPr>
        <a:xfrm>
          <a:off x="2212824" y="1704105"/>
          <a:ext cx="1827975" cy="91398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Prvky </a:t>
          </a:r>
          <a:endParaRPr lang="cs-CZ" sz="3200" kern="1200" dirty="0"/>
        </a:p>
      </dsp:txBody>
      <dsp:txXfrm>
        <a:off x="2212824" y="1704105"/>
        <a:ext cx="1827975" cy="913987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4EB4-B597-4E0A-B029-333F28C0C62F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45006-E771-4FB5-8C26-2ECB94D08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4EB4-B597-4E0A-B029-333F28C0C62F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45006-E771-4FB5-8C26-2ECB94D08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4EB4-B597-4E0A-B029-333F28C0C62F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45006-E771-4FB5-8C26-2ECB94D08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4EB4-B597-4E0A-B029-333F28C0C62F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45006-E771-4FB5-8C26-2ECB94D08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4EB4-B597-4E0A-B029-333F28C0C62F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45006-E771-4FB5-8C26-2ECB94D08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4EB4-B597-4E0A-B029-333F28C0C62F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45006-E771-4FB5-8C26-2ECB94D08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4EB4-B597-4E0A-B029-333F28C0C62F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45006-E771-4FB5-8C26-2ECB94D08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4EB4-B597-4E0A-B029-333F28C0C62F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45006-E771-4FB5-8C26-2ECB94D08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4EB4-B597-4E0A-B029-333F28C0C62F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45006-E771-4FB5-8C26-2ECB94D08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4EB4-B597-4E0A-B029-333F28C0C62F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45006-E771-4FB5-8C26-2ECB94D08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4EB4-B597-4E0A-B029-333F28C0C62F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45006-E771-4FB5-8C26-2ECB94D08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C4EB4-B597-4E0A-B029-333F28C0C62F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45006-E771-4FB5-8C26-2ECB94D08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1700808"/>
            <a:ext cx="8208714" cy="3600400"/>
          </a:xfrm>
        </p:spPr>
        <p:txBody>
          <a:bodyPr>
            <a:normAutofit lnSpcReduction="10000"/>
          </a:bodyPr>
          <a:lstStyle/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NÁZEV: VY_32_INOVACE_17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OBDOBÍ: 2011-12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ROČNÍK: 8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OBLAST: Člověk a příroda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OBOR: Fyzika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TÉMATICKÝ OKRUH: Mechanické vlastnosti tekutin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TÉMA: Vlastnosti látek - opakování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ANOTACE: Materiál pomáhá navázat na 7. ročník (základní vlastnosti látek ) a pokračovat vlastnostmi kapalin v novém </a:t>
            </a:r>
            <a:r>
              <a:rPr lang="cs-CZ" sz="1600" dirty="0" err="1" smtClean="0"/>
              <a:t>tématickém</a:t>
            </a:r>
            <a:r>
              <a:rPr lang="cs-CZ" sz="1600" dirty="0" smtClean="0"/>
              <a:t> okruhu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5402324"/>
            <a:ext cx="5256584" cy="101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936820" y="510421"/>
            <a:ext cx="7300525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smtClean="0"/>
              <a:t> </a:t>
            </a:r>
            <a:r>
              <a:rPr lang="cs-CZ" sz="1600" smtClean="0"/>
              <a:t>                                                      tel</a:t>
            </a:r>
            <a:r>
              <a:rPr lang="cs-CZ" sz="1600" dirty="0" smtClean="0"/>
              <a:t>. 311 240 401, 311 240 400, email: </a:t>
            </a:r>
            <a:r>
              <a:rPr lang="cs-CZ" sz="1600" dirty="0" err="1" smtClean="0"/>
              <a:t>zsnovstra</a:t>
            </a:r>
            <a:r>
              <a:rPr lang="cs-CZ" sz="1600" dirty="0" smtClean="0"/>
              <a:t>@</a:t>
            </a:r>
            <a:r>
              <a:rPr lang="cs-CZ" sz="1600" dirty="0" err="1" smtClean="0"/>
              <a:t>iol.cz</a:t>
            </a:r>
            <a:r>
              <a:rPr lang="cs-CZ" sz="1600" dirty="0" smtClean="0"/>
              <a:t>  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Vlastnosti látek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Látky jsou složeny z částic</a:t>
            </a:r>
            <a:endParaRPr lang="cs-CZ" sz="4000" b="1" dirty="0"/>
          </a:p>
        </p:txBody>
      </p:sp>
      <p:graphicFrame>
        <p:nvGraphicFramePr>
          <p:cNvPr id="10" name="Zástupný symbol pro obsah 9"/>
          <p:cNvGraphicFramePr>
            <a:graphicFrameLocks noGrp="1"/>
          </p:cNvGraphicFramePr>
          <p:nvPr>
            <p:ph sz="half" idx="2"/>
          </p:nvPr>
        </p:nvGraphicFramePr>
        <p:xfrm>
          <a:off x="4648200" y="1600201"/>
          <a:ext cx="4038600" cy="2404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4572000" y="4653136"/>
            <a:ext cx="41044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Elektrony</a:t>
            </a:r>
          </a:p>
          <a:p>
            <a:r>
              <a:rPr lang="cs-CZ" b="1" dirty="0" smtClean="0"/>
              <a:t>Protony</a:t>
            </a:r>
          </a:p>
          <a:p>
            <a:r>
              <a:rPr lang="cs-CZ" b="1" dirty="0" smtClean="0"/>
              <a:t>Jádro</a:t>
            </a:r>
          </a:p>
          <a:p>
            <a:r>
              <a:rPr lang="cs-CZ" b="1" dirty="0" smtClean="0"/>
              <a:t>Neutrony</a:t>
            </a:r>
          </a:p>
          <a:p>
            <a:r>
              <a:rPr lang="cs-CZ" b="1" dirty="0" smtClean="0"/>
              <a:t>Obal</a:t>
            </a:r>
            <a:endParaRPr lang="cs-CZ" b="1" dirty="0"/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sz="half" idx="1"/>
          </p:nvPr>
        </p:nvGraphicFramePr>
        <p:xfrm>
          <a:off x="457200" y="1600201"/>
          <a:ext cx="3322712" cy="31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8889 -0.43026 " pathEditMode="relative" ptsTypes="AA">
                                      <p:cBhvr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8108 -0.36734 " pathEditMode="relative" ptsTypes="AA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899 0.00694 L 0.33316 -0.4233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" y="-2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51908E-6 L 0.32518 -0.419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" y="-2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02244E-6 L 0.33629 -0.2098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" y="-1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Zástupný symbol pro obsah 9"/>
          <p:cNvGraphicFramePr>
            <a:graphicFrameLocks noGrp="1"/>
          </p:cNvGraphicFramePr>
          <p:nvPr>
            <p:ph sz="half" idx="2"/>
          </p:nvPr>
        </p:nvGraphicFramePr>
        <p:xfrm>
          <a:off x="457200" y="1341439"/>
          <a:ext cx="3826768" cy="23035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467544" y="4149080"/>
            <a:ext cx="388843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u="sng" dirty="0" smtClean="0"/>
              <a:t>Přiřaď k správnému obdélníčku:</a:t>
            </a:r>
          </a:p>
          <a:p>
            <a:r>
              <a:rPr lang="cs-CZ" b="1" dirty="0" smtClean="0"/>
              <a:t>více elektronů</a:t>
            </a:r>
          </a:p>
          <a:p>
            <a:r>
              <a:rPr lang="cs-CZ" b="1" dirty="0" smtClean="0"/>
              <a:t>více protonů</a:t>
            </a:r>
          </a:p>
          <a:p>
            <a:r>
              <a:rPr lang="cs-CZ" b="1" dirty="0" smtClean="0"/>
              <a:t>méně elektronů</a:t>
            </a:r>
          </a:p>
          <a:p>
            <a:r>
              <a:rPr lang="cs-CZ" b="1" dirty="0" smtClean="0"/>
              <a:t>méně protonů</a:t>
            </a:r>
          </a:p>
          <a:p>
            <a:r>
              <a:rPr lang="cs-CZ" b="1" dirty="0" smtClean="0"/>
              <a:t>iont chlóru  Cl</a:t>
            </a:r>
            <a:r>
              <a:rPr lang="cs-CZ" b="1" baseline="30000" dirty="0" smtClean="0"/>
              <a:t>-</a:t>
            </a:r>
            <a:endParaRPr lang="cs-CZ" b="1" dirty="0" smtClean="0"/>
          </a:p>
          <a:p>
            <a:r>
              <a:rPr lang="cs-CZ" b="1" dirty="0" smtClean="0"/>
              <a:t>iont sodíku  Na</a:t>
            </a:r>
            <a:r>
              <a:rPr lang="cs-CZ" b="1" baseline="30000" dirty="0" smtClean="0"/>
              <a:t>+</a:t>
            </a:r>
            <a:endParaRPr lang="cs-CZ" b="1" dirty="0"/>
          </a:p>
        </p:txBody>
      </p:sp>
      <p:graphicFrame>
        <p:nvGraphicFramePr>
          <p:cNvPr id="15" name="Zástupný symbol pro obsah 14"/>
          <p:cNvGraphicFramePr>
            <a:graphicFrameLocks noGrp="1"/>
          </p:cNvGraphicFramePr>
          <p:nvPr>
            <p:ph sz="quarter" idx="4"/>
          </p:nvPr>
        </p:nvGraphicFramePr>
        <p:xfrm>
          <a:off x="4644008" y="908720"/>
          <a:ext cx="4041775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7" name="TextovéPole 16"/>
          <p:cNvSpPr txBox="1"/>
          <p:nvPr/>
        </p:nvSpPr>
        <p:spPr>
          <a:xfrm>
            <a:off x="4644008" y="4149080"/>
            <a:ext cx="410445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u="sng" dirty="0" smtClean="0"/>
              <a:t>Přiřaď k správnému obdélníčku:</a:t>
            </a:r>
          </a:p>
          <a:p>
            <a:r>
              <a:rPr lang="cs-CZ" b="1" dirty="0" smtClean="0"/>
              <a:t>Voda  H</a:t>
            </a:r>
            <a:r>
              <a:rPr lang="cs-CZ" b="1" baseline="-25000" dirty="0" smtClean="0"/>
              <a:t>2</a:t>
            </a:r>
            <a:r>
              <a:rPr lang="cs-CZ" b="1" dirty="0" smtClean="0"/>
              <a:t>O</a:t>
            </a:r>
          </a:p>
          <a:p>
            <a:r>
              <a:rPr lang="cs-CZ" b="1" dirty="0" smtClean="0"/>
              <a:t>Sůl      </a:t>
            </a:r>
            <a:r>
              <a:rPr lang="cs-CZ" b="1" dirty="0" err="1" smtClean="0"/>
              <a:t>NaCl</a:t>
            </a:r>
            <a:endParaRPr lang="cs-CZ" b="1" dirty="0" smtClean="0"/>
          </a:p>
          <a:p>
            <a:r>
              <a:rPr lang="cs-CZ" b="1" dirty="0" smtClean="0"/>
              <a:t>Ozón  O</a:t>
            </a:r>
            <a:r>
              <a:rPr lang="cs-CZ" b="1" baseline="-25000" dirty="0" smtClean="0"/>
              <a:t>3</a:t>
            </a:r>
            <a:endParaRPr lang="cs-CZ" b="1" dirty="0" smtClean="0"/>
          </a:p>
          <a:p>
            <a:r>
              <a:rPr lang="cs-CZ" b="1" dirty="0" smtClean="0"/>
              <a:t>Jod      I</a:t>
            </a:r>
            <a:r>
              <a:rPr lang="cs-CZ" b="1" baseline="-25000" dirty="0" smtClean="0"/>
              <a:t>2</a:t>
            </a:r>
            <a:endParaRPr lang="cs-CZ" b="1" dirty="0" smtClean="0"/>
          </a:p>
          <a:p>
            <a:r>
              <a:rPr lang="cs-CZ" b="1" dirty="0" err="1" smtClean="0"/>
              <a:t>Methan</a:t>
            </a:r>
            <a:r>
              <a:rPr lang="cs-CZ" b="1" dirty="0" smtClean="0"/>
              <a:t>  CH</a:t>
            </a:r>
            <a:r>
              <a:rPr lang="cs-CZ" b="1" baseline="-25000" dirty="0" smtClean="0"/>
              <a:t>4</a:t>
            </a:r>
            <a:endParaRPr lang="cs-CZ" b="1" dirty="0" smtClean="0"/>
          </a:p>
          <a:p>
            <a:r>
              <a:rPr lang="cs-CZ" b="1" dirty="0" smtClean="0"/>
              <a:t>Zlato        Au</a:t>
            </a:r>
          </a:p>
          <a:p>
            <a:r>
              <a:rPr lang="cs-CZ" b="1" dirty="0" smtClean="0"/>
              <a:t>Stříbro     </a:t>
            </a:r>
            <a:r>
              <a:rPr lang="cs-CZ" b="1" dirty="0" err="1" smtClean="0"/>
              <a:t>Ag</a:t>
            </a:r>
            <a:endParaRPr lang="cs-CZ" b="1" dirty="0" smtClean="0"/>
          </a:p>
          <a:p>
            <a:r>
              <a:rPr lang="cs-CZ" b="1" dirty="0" smtClean="0"/>
              <a:t>Platina     </a:t>
            </a:r>
            <a:r>
              <a:rPr lang="cs-CZ" b="1" dirty="0" err="1" smtClean="0"/>
              <a:t>Pt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283 -0.17835 " pathEditMode="relative" ptsTypes="AA">
                                      <p:cBhvr>
                                        <p:cTn id="6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1004 " pathEditMode="relative" ptsTypes="AA">
                                      <p:cBhvr>
                                        <p:cTn id="9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994 " pathEditMode="relative" ptsTypes="AA">
                                      <p:cBhvr>
                                        <p:cTn id="17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72033E-6 L 0.22118 -0.249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" y="-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5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21467E-6 L 0.20538 -0.22647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" y="-1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6232 " pathEditMode="relative" ptsTypes="AA">
                                      <p:cBhvr>
                                        <p:cTn id="26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08351E-6 L -0.00174 -0.1297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-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2607 " pathEditMode="relative" ptsTypes="AA">
                                      <p:cBhvr>
                                        <p:cTn id="38" dur="2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2848 -0.21004 " pathEditMode="relative" ptsTypes="AA">
                                      <p:cBhvr>
                                        <p:cTn id="41" dur="20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283 -0.19917 " pathEditMode="relative" ptsTypes="AA">
                                      <p:cBhvr>
                                        <p:cTn id="44" dur="2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7858 " pathEditMode="relative" ptsTypes="AA">
                                      <p:cBhvr>
                                        <p:cTn id="47" dur="20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0469 -0.20981 " pathEditMode="relative" ptsTypes="AA">
                                      <p:cBhvr>
                                        <p:cTn id="50" dur="20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500"/>
                            </p:stCondLst>
                            <p:childTnLst>
                              <p:par>
                                <p:cTn id="5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0469 -0.20981 " pathEditMode="relative" ptsTypes="AA">
                                      <p:cBhvr>
                                        <p:cTn id="53" dur="2000" fill="hold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500"/>
                            </p:stCondLst>
                            <p:childTnLst>
                              <p:par>
                                <p:cTn id="5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0469 -0.20981 " pathEditMode="relative" ptsTypes="AA">
                                      <p:cBhvr>
                                        <p:cTn id="56" dur="2000" fill="hold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Do tabulky doplň značku prvku a přiřaď správnou vlastnost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899592" y="2636912"/>
          <a:ext cx="2028084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1980"/>
                <a:gridCol w="93610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Prvek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Značka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Kyslík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Zlato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Rtuť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Železo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Cín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Uhlík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Síra 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3491880" y="2636912"/>
          <a:ext cx="5256584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658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Vlastnost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Hlavní prvek živých organismů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Měkký kov, součást tzv. pájky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Plyn nutný k dýchání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Za běžné teploty tekutý kov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V produktech sopečných</a:t>
                      </a:r>
                      <a:r>
                        <a:rPr lang="cs-CZ" b="1" baseline="0" dirty="0" smtClean="0"/>
                        <a:t> výbuchů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Běžně používaný kov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Drahý kov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Do tabulky doplň značku prvku a přiřaď správnou vlastnost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899592" y="2636912"/>
          <a:ext cx="2028084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1980"/>
                <a:gridCol w="93610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Prvek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Značka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Kyslík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O</a:t>
                      </a:r>
                      <a:endParaRPr lang="cs-CZ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Zlato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Au</a:t>
                      </a:r>
                      <a:endParaRPr lang="cs-CZ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Rtuť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Hg</a:t>
                      </a:r>
                      <a:endParaRPr lang="cs-CZ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Železo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Fe</a:t>
                      </a:r>
                      <a:endParaRPr lang="cs-CZ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Cín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Sn</a:t>
                      </a:r>
                      <a:endParaRPr lang="cs-CZ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Uhlík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C</a:t>
                      </a:r>
                      <a:endParaRPr lang="cs-CZ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Síra 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S</a:t>
                      </a:r>
                      <a:endParaRPr lang="cs-CZ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3491880" y="2636912"/>
          <a:ext cx="5256584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658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Vlastnost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Hlavní prvek živých organismů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Měkký kov, součást tzv. pájky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Plyn nutný k dýchání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Za běžné teploty tekutý kov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V produktech sopečných</a:t>
                      </a:r>
                      <a:r>
                        <a:rPr lang="cs-CZ" b="1" baseline="0" dirty="0" smtClean="0"/>
                        <a:t> výbuchů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Běžně používaný kov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Drahý kov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Do tabulky doplň značku prvku a přiřaď správnou vlastnost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899592" y="2636912"/>
          <a:ext cx="2028084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1980"/>
                <a:gridCol w="93610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Prvek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Značka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Kyslík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Zlato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Au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Rtuť</a:t>
                      </a:r>
                      <a:endParaRPr lang="cs-CZ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err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Hg</a:t>
                      </a:r>
                      <a:endParaRPr lang="cs-CZ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Železo</a:t>
                      </a:r>
                      <a:endParaRPr lang="cs-CZ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err="1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Fe</a:t>
                      </a:r>
                      <a:endParaRPr lang="cs-CZ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Cín</a:t>
                      </a:r>
                      <a:endParaRPr lang="cs-CZ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err="1" smtClean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Sn</a:t>
                      </a:r>
                      <a:endParaRPr lang="cs-CZ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Uhlík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C</a:t>
                      </a:r>
                      <a:endParaRPr lang="cs-CZ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FF00"/>
                          </a:solidFill>
                        </a:rPr>
                        <a:t>Síra </a:t>
                      </a:r>
                      <a:endParaRPr lang="cs-CZ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FF00"/>
                          </a:solidFill>
                        </a:rPr>
                        <a:t>S</a:t>
                      </a:r>
                      <a:endParaRPr lang="cs-CZ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3491880" y="2636912"/>
          <a:ext cx="5256584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658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Vlastnost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Hlavní prvek živých organismů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Měkký kov, součást tzv. pájky</a:t>
                      </a:r>
                      <a:endParaRPr lang="cs-CZ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Plyn nutný k dýchání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Za běžné teploty tekutý kov</a:t>
                      </a:r>
                      <a:endParaRPr lang="cs-CZ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FF00"/>
                          </a:solidFill>
                        </a:rPr>
                        <a:t>V produktech sopečných</a:t>
                      </a:r>
                      <a:r>
                        <a:rPr lang="cs-CZ" b="1" baseline="0" dirty="0" smtClean="0">
                          <a:solidFill>
                            <a:srgbClr val="FFFF00"/>
                          </a:solidFill>
                        </a:rPr>
                        <a:t> výbuchů</a:t>
                      </a:r>
                      <a:endParaRPr lang="cs-CZ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Běžně používaný kov</a:t>
                      </a:r>
                      <a:endParaRPr lang="cs-CZ" b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Drahý kov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 lIns="108000">
            <a:normAutofit/>
          </a:bodyPr>
          <a:lstStyle/>
          <a:p>
            <a:r>
              <a:rPr lang="cs-CZ" b="1" dirty="0" smtClean="0"/>
              <a:t>Základní prvky … 92</a:t>
            </a:r>
          </a:p>
          <a:p>
            <a:r>
              <a:rPr lang="cs-CZ" b="1" dirty="0" smtClean="0"/>
              <a:t>Člověk umí vyrobit ještě asi </a:t>
            </a:r>
            <a:r>
              <a:rPr lang="cs-CZ" b="1" u="sng" dirty="0" smtClean="0"/>
              <a:t>dvě desítky </a:t>
            </a:r>
            <a:r>
              <a:rPr lang="cs-CZ" b="1" dirty="0" smtClean="0"/>
              <a:t>dalších (nejsou stálé, po určitém čase se samovolně přeměňují na prvky jiné)</a:t>
            </a:r>
          </a:p>
          <a:p>
            <a:r>
              <a:rPr lang="cs-CZ" b="1" dirty="0" smtClean="0"/>
              <a:t>Na Zemi jsou látky (98%) tvořeny pouze devíti prvky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/>
              <a:t> 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kyslík, křemík, hliník, vápník, železo, sodík, draslík,hořčík, titan</a:t>
            </a:r>
          </a:p>
          <a:p>
            <a:r>
              <a:rPr lang="cs-CZ" b="1" dirty="0" smtClean="0"/>
              <a:t>Živé organismy tvoří převážně 4 prvky</a:t>
            </a:r>
          </a:p>
          <a:p>
            <a:pPr lvl="1"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uhlík, vodík, kyslík, dusík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Vlastnosti pevných látek</a:t>
            </a:r>
            <a:endParaRPr lang="cs-CZ" sz="4000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539552" y="1196752"/>
          <a:ext cx="7931224" cy="3917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827584" y="5373216"/>
            <a:ext cx="6336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b="1" dirty="0" smtClean="0"/>
              <a:t> Nemění tvar a objem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/>
              <a:t> Mezi atomy působí vazebné síly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Přiřaď vlastnost k látce</a:t>
            </a:r>
            <a:endParaRPr lang="cs-CZ" sz="32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3538736" cy="39170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8736"/>
              </a:tblGrid>
              <a:tr h="48962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Vlastnost </a:t>
                      </a:r>
                      <a:endParaRPr lang="cs-CZ" b="1" dirty="0"/>
                    </a:p>
                  </a:txBody>
                  <a:tcPr anchor="ctr"/>
                </a:tc>
              </a:tr>
              <a:tr h="48962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Křehkost</a:t>
                      </a:r>
                      <a:endParaRPr lang="cs-CZ" b="1" dirty="0"/>
                    </a:p>
                  </a:txBody>
                  <a:tcPr anchor="ctr"/>
                </a:tc>
              </a:tr>
              <a:tr h="48962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Tvárnost</a:t>
                      </a:r>
                      <a:endParaRPr lang="cs-CZ" b="1" dirty="0"/>
                    </a:p>
                  </a:txBody>
                  <a:tcPr anchor="ctr"/>
                </a:tc>
              </a:tr>
              <a:tr h="48962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Pružnost</a:t>
                      </a:r>
                      <a:endParaRPr lang="cs-CZ" b="1" dirty="0"/>
                    </a:p>
                  </a:txBody>
                  <a:tcPr anchor="ctr"/>
                </a:tc>
              </a:tr>
              <a:tr h="48962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Tvrdost</a:t>
                      </a:r>
                      <a:endParaRPr lang="cs-CZ" b="1" dirty="0"/>
                    </a:p>
                  </a:txBody>
                  <a:tcPr anchor="ctr"/>
                </a:tc>
              </a:tr>
              <a:tr h="48962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Pevnost</a:t>
                      </a:r>
                      <a:endParaRPr lang="cs-CZ" b="1" dirty="0"/>
                    </a:p>
                  </a:txBody>
                  <a:tcPr anchor="ctr"/>
                </a:tc>
              </a:tr>
              <a:tr h="48962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Pevnost v tahu</a:t>
                      </a:r>
                      <a:endParaRPr lang="cs-CZ" b="1" dirty="0"/>
                    </a:p>
                  </a:txBody>
                  <a:tcPr anchor="ctr"/>
                </a:tc>
              </a:tr>
              <a:tr h="48962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Elektrická vodivost</a:t>
                      </a:r>
                      <a:endParaRPr lang="cs-CZ" b="1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4788024" y="1556792"/>
          <a:ext cx="3096344" cy="396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6344"/>
              </a:tblGrid>
              <a:tr h="49505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Látka </a:t>
                      </a:r>
                      <a:endParaRPr lang="cs-CZ" b="1" dirty="0"/>
                    </a:p>
                  </a:txBody>
                  <a:tcPr anchor="ctr"/>
                </a:tc>
              </a:tr>
              <a:tr h="49505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Plastelína</a:t>
                      </a:r>
                      <a:endParaRPr lang="cs-CZ" b="1" dirty="0"/>
                    </a:p>
                  </a:txBody>
                  <a:tcPr anchor="ctr"/>
                </a:tc>
              </a:tr>
              <a:tr h="49505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Ocelové lano</a:t>
                      </a:r>
                      <a:endParaRPr lang="cs-CZ" b="1" dirty="0"/>
                    </a:p>
                  </a:txBody>
                  <a:tcPr anchor="ctr"/>
                </a:tc>
              </a:tr>
              <a:tr h="49505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Beton</a:t>
                      </a:r>
                      <a:endParaRPr lang="cs-CZ" b="1" dirty="0"/>
                    </a:p>
                  </a:txBody>
                  <a:tcPr anchor="ctr"/>
                </a:tc>
              </a:tr>
              <a:tr h="49505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Sklo</a:t>
                      </a:r>
                      <a:endParaRPr lang="cs-CZ" b="1" dirty="0"/>
                    </a:p>
                  </a:txBody>
                  <a:tcPr anchor="ctr"/>
                </a:tc>
              </a:tr>
              <a:tr h="49505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Hliník</a:t>
                      </a:r>
                      <a:endParaRPr lang="cs-CZ" b="1" dirty="0"/>
                    </a:p>
                  </a:txBody>
                  <a:tcPr anchor="ctr"/>
                </a:tc>
              </a:tr>
              <a:tr h="49505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Měď</a:t>
                      </a:r>
                      <a:endParaRPr lang="cs-CZ" b="1" dirty="0"/>
                    </a:p>
                  </a:txBody>
                  <a:tcPr anchor="ctr"/>
                </a:tc>
              </a:tr>
              <a:tr h="49505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Ocelová tyč</a:t>
                      </a:r>
                      <a:endParaRPr lang="cs-CZ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Přiřaď vlastnost k látce</a:t>
            </a:r>
            <a:endParaRPr lang="cs-CZ" sz="32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3538736" cy="39170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8736"/>
              </a:tblGrid>
              <a:tr h="48962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Vlastnost </a:t>
                      </a:r>
                      <a:endParaRPr lang="cs-CZ" b="1" dirty="0"/>
                    </a:p>
                  </a:txBody>
                  <a:tcPr anchor="ctr"/>
                </a:tc>
              </a:tr>
              <a:tr h="489629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FF00"/>
                          </a:solidFill>
                        </a:rPr>
                        <a:t>Křehkost</a:t>
                      </a:r>
                      <a:endParaRPr lang="cs-CZ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/>
                </a:tc>
              </a:tr>
              <a:tr h="489629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Tvárnost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489629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Pružnost</a:t>
                      </a:r>
                      <a:endParaRPr lang="cs-CZ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48962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Tvrdost</a:t>
                      </a:r>
                      <a:endParaRPr lang="cs-CZ" b="1" dirty="0"/>
                    </a:p>
                  </a:txBody>
                  <a:tcPr anchor="ctr"/>
                </a:tc>
              </a:tr>
              <a:tr h="489629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7030A0"/>
                          </a:solidFill>
                        </a:rPr>
                        <a:t>Pevnost</a:t>
                      </a:r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/>
                </a:tc>
              </a:tr>
              <a:tr h="489629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Pevnost v tahu</a:t>
                      </a:r>
                      <a:endParaRPr lang="cs-CZ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489629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Elektrická vodivost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4788024" y="1556792"/>
          <a:ext cx="3096344" cy="396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6344"/>
              </a:tblGrid>
              <a:tr h="49505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Látka </a:t>
                      </a:r>
                      <a:endParaRPr lang="cs-CZ" b="1" dirty="0"/>
                    </a:p>
                  </a:txBody>
                  <a:tcPr anchor="ctr"/>
                </a:tc>
              </a:tr>
              <a:tr h="495055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Plastelína</a:t>
                      </a:r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495055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</a:rPr>
                        <a:t>Ocelové lano</a:t>
                      </a:r>
                      <a:endParaRPr lang="cs-CZ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49505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Beton</a:t>
                      </a:r>
                      <a:endParaRPr lang="cs-CZ" b="1" dirty="0"/>
                    </a:p>
                  </a:txBody>
                  <a:tcPr anchor="ctr"/>
                </a:tc>
              </a:tr>
              <a:tr h="495055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FF00"/>
                          </a:solidFill>
                        </a:rPr>
                        <a:t>Sklo</a:t>
                      </a:r>
                      <a:endParaRPr lang="cs-CZ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/>
                </a:tc>
              </a:tr>
              <a:tr h="495055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7030A0"/>
                          </a:solidFill>
                        </a:rPr>
                        <a:t>Hliník</a:t>
                      </a:r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/>
                </a:tc>
              </a:tr>
              <a:tr h="495055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Měď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  <a:tr h="495055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Ocelová tyč</a:t>
                      </a:r>
                      <a:endParaRPr lang="cs-CZ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548680"/>
            <a:ext cx="4038600" cy="557748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b="1" dirty="0" smtClean="0">
                <a:solidFill>
                  <a:srgbClr val="92D050"/>
                </a:solidFill>
              </a:rPr>
              <a:t>Jakou vlastnost musí mít jednotlivá tělesa?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Brusný kotouč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Lyže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Pneumatika na auto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Brousek na kosu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Pérko v hodinkách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Těsnící tmel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Kuličky v ložisku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Vrták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Podrážka bot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Míč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Tyč skokana do výšky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Led na kluzišti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038600" cy="557748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b="1" dirty="0" smtClean="0">
                <a:solidFill>
                  <a:srgbClr val="92D050"/>
                </a:solidFill>
              </a:rPr>
              <a:t>Jakou vlastnost nesmí mít jednotlivá tělesa?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Horolezecké lano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Hrnek na čaj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Cihla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Hokejka</a:t>
            </a:r>
          </a:p>
          <a:p>
            <a:pPr>
              <a:buFont typeface="Wingdings" pitchFamily="2" charset="2"/>
              <a:buChar char="Ø"/>
            </a:pPr>
            <a:r>
              <a:rPr lang="cs-CZ" b="1" smtClean="0"/>
              <a:t>Plexisklo</a:t>
            </a:r>
          </a:p>
          <a:p>
            <a:pPr>
              <a:buFont typeface="Wingdings" pitchFamily="2" charset="2"/>
              <a:buChar char="Ø"/>
            </a:pPr>
            <a:endParaRPr lang="cs-CZ" b="1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</a:rPr>
              <a:t>V učebnici vyhledej!</a:t>
            </a:r>
            <a:endParaRPr lang="cs-CZ" sz="36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Mohsova</a:t>
            </a:r>
            <a:r>
              <a:rPr lang="cs-CZ" b="1" dirty="0" smtClean="0"/>
              <a:t> stupnice tvrdosti</a:t>
            </a:r>
          </a:p>
          <a:p>
            <a:r>
              <a:rPr lang="cs-CZ" b="1" dirty="0" smtClean="0"/>
              <a:t>Pevnost v tahu – lana</a:t>
            </a:r>
          </a:p>
          <a:p>
            <a:r>
              <a:rPr lang="cs-CZ" b="1" dirty="0" smtClean="0"/>
              <a:t>Pevnost lze dosáhnout nejen použitím vhodných látek, ale také jejich tvarováním </a:t>
            </a:r>
          </a:p>
          <a:p>
            <a:r>
              <a:rPr lang="cs-CZ" b="1" dirty="0" smtClean="0"/>
              <a:t>Zubní sklovina</a:t>
            </a:r>
          </a:p>
          <a:p>
            <a:r>
              <a:rPr lang="cs-CZ" b="1" dirty="0" smtClean="0"/>
              <a:t>Jak se průmyslově louskají ořechy?</a:t>
            </a:r>
          </a:p>
          <a:p>
            <a:r>
              <a:rPr lang="cs-CZ" b="1" dirty="0" err="1" smtClean="0"/>
              <a:t>Damascénská</a:t>
            </a:r>
            <a:r>
              <a:rPr lang="cs-CZ" b="1" dirty="0" smtClean="0"/>
              <a:t> ocel</a:t>
            </a:r>
          </a:p>
          <a:p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TESAŘ, Jiří a František JÁCHIM. </a:t>
            </a:r>
            <a:r>
              <a:rPr lang="cs-CZ" sz="1800" i="1" dirty="0" smtClean="0"/>
              <a:t>Fyzika 3 pro ZŠ, Nová řada podle RVP</a:t>
            </a:r>
            <a:r>
              <a:rPr lang="cs-CZ" sz="1800" dirty="0" smtClean="0"/>
              <a:t>: </a:t>
            </a:r>
            <a:r>
              <a:rPr lang="cs-CZ" sz="1800" i="1" dirty="0" smtClean="0"/>
              <a:t>Světelné jevy, Mechanické vlastnosti látek</a:t>
            </a:r>
            <a:r>
              <a:rPr lang="cs-CZ" sz="1800" dirty="0" smtClean="0"/>
              <a:t>. 1. </a:t>
            </a:r>
            <a:r>
              <a:rPr lang="cs-CZ" sz="1800" dirty="0" err="1" smtClean="0"/>
              <a:t>vyd</a:t>
            </a:r>
            <a:r>
              <a:rPr lang="cs-CZ" sz="1800" dirty="0" smtClean="0"/>
              <a:t>. Praha: SPN, 2009. ISBN 978-80-7235-414-6. </a:t>
            </a:r>
            <a:endParaRPr lang="cs-CZ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560</Words>
  <Application>Microsoft Office PowerPoint</Application>
  <PresentationFormat>Předvádění na obrazovce (4:3)</PresentationFormat>
  <Paragraphs>198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Snímek 1</vt:lpstr>
      <vt:lpstr>Vlastnosti látek</vt:lpstr>
      <vt:lpstr>Snímek 3</vt:lpstr>
      <vt:lpstr>Látky jsou složeny z částic</vt:lpstr>
      <vt:lpstr>Snímek 5</vt:lpstr>
      <vt:lpstr>Do tabulky doplň značku prvku a přiřaď správnou vlastnost</vt:lpstr>
      <vt:lpstr>Do tabulky doplň značku prvku a přiřaď správnou vlastnost</vt:lpstr>
      <vt:lpstr>Do tabulky doplň značku prvku a přiřaď správnou vlastnost</vt:lpstr>
      <vt:lpstr>Snímek 9</vt:lpstr>
      <vt:lpstr>Vlastnosti pevných látek</vt:lpstr>
      <vt:lpstr>Přiřaď vlastnost k látce</vt:lpstr>
      <vt:lpstr>Přiřaď vlastnost k látce</vt:lpstr>
      <vt:lpstr>Snímek 13</vt:lpstr>
      <vt:lpstr>V učebnici vyhledej!</vt:lpstr>
      <vt:lpstr>Použitá literatura: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Vlastnosti látek</dc:title>
  <dc:creator>uživatel</dc:creator>
  <cp:lastModifiedBy>pc</cp:lastModifiedBy>
  <cp:revision>33</cp:revision>
  <dcterms:created xsi:type="dcterms:W3CDTF">2011-12-13T14:07:21Z</dcterms:created>
  <dcterms:modified xsi:type="dcterms:W3CDTF">2012-05-13T07:02:56Z</dcterms:modified>
</cp:coreProperties>
</file>