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283" r:id="rId4"/>
    <p:sldId id="284" r:id="rId5"/>
    <p:sldId id="286" r:id="rId6"/>
    <p:sldId id="287" r:id="rId7"/>
    <p:sldId id="285" r:id="rId8"/>
    <p:sldId id="288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slide" Target="../slides/slide4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slide" Target="../slides/slide7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slide" Target="../slides/slide4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slide" Target="../slides/slide7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slide" Target="../slides/slide5.xml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slide" Target="../slides/slide7.xml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slide" Target="../slides/slide7.xml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slide" Target="../slides/slide7.xml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slide" Target="../slides/slide6.xml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slide" Target="../slides/slide7.xml"/></Relationships>
</file>

<file path=ppt/diagrams/_rels/data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sklízíme zeleninu.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DE11BC-D05A-4AEA-B135-510A9E71C4F8}" type="presOf" srcId="{9227190E-53CA-4B8B-AD47-2A78BC9812FB}" destId="{40C62BDB-9C28-4212-8466-6AA45535D18B}" srcOrd="0" destOrd="0" presId="urn:microsoft.com/office/officeart/2005/8/layout/hierarchy3"/>
    <dgm:cxn modelId="{EB294945-2159-4362-9F34-781D2CA81850}" type="presOf" srcId="{1407FFC2-3635-4BD0-A8E5-1007D91A7708}" destId="{98DA0CC0-6259-4CF2-AA43-DEDC466B5C05}" srcOrd="0" destOrd="0" presId="urn:microsoft.com/office/officeart/2005/8/layout/hierarchy3"/>
    <dgm:cxn modelId="{0A396599-0176-4384-9094-D35C8EF06349}" type="presOf" srcId="{50F6194E-77D8-4D38-9222-702754C407DF}" destId="{C2288BE5-6784-4539-A17C-F5E943C831A2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99CAA6A7-F9C1-4C4F-899C-4ADF3A871FEF}" type="presOf" srcId="{B525DABA-B492-48D4-A00D-B0C31256FAAD}" destId="{6A770DE3-D0C6-4780-9578-FC36AFBD010B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D9B825EE-14DD-4DF6-8C5B-945B4B8FF15D}" type="presOf" srcId="{4ADE5564-3F85-43B7-B8FC-8D29F28FEAA8}" destId="{21DE8614-05CB-4AF6-A5E2-8FF8DF2E50ED}" srcOrd="0" destOrd="0" presId="urn:microsoft.com/office/officeart/2005/8/layout/hierarchy3"/>
    <dgm:cxn modelId="{182EE36D-17D8-4802-B6B8-07E930D00130}" type="presOf" srcId="{094584FC-2920-4915-9AB2-30FB4F528487}" destId="{2F192003-CD6F-4A11-AC6C-9FAEFBE557CD}" srcOrd="0" destOrd="0" presId="urn:microsoft.com/office/officeart/2005/8/layout/hierarchy3"/>
    <dgm:cxn modelId="{49C409F3-15E5-49DD-A97B-D2236EF45BFB}" type="presOf" srcId="{B525DABA-B492-48D4-A00D-B0C31256FAAD}" destId="{FF9CE1A2-2850-4D19-B561-BF9321053F84}" srcOrd="1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ABCC077F-6B63-4DE8-9656-79866FB622DF}" type="presParOf" srcId="{C2288BE5-6784-4539-A17C-F5E943C831A2}" destId="{1932BE58-BDCB-481C-B8AD-A6409A681DB1}" srcOrd="0" destOrd="0" presId="urn:microsoft.com/office/officeart/2005/8/layout/hierarchy3"/>
    <dgm:cxn modelId="{07BC8465-C3ED-4ACB-9657-3E1ABBBBE967}" type="presParOf" srcId="{1932BE58-BDCB-481C-B8AD-A6409A681DB1}" destId="{3A963C82-8A8D-4AC7-A813-499E34F1F36D}" srcOrd="0" destOrd="0" presId="urn:microsoft.com/office/officeart/2005/8/layout/hierarchy3"/>
    <dgm:cxn modelId="{61287792-4735-47B9-80C0-0C3C0E308B59}" type="presParOf" srcId="{3A963C82-8A8D-4AC7-A813-499E34F1F36D}" destId="{6A770DE3-D0C6-4780-9578-FC36AFBD010B}" srcOrd="0" destOrd="0" presId="urn:microsoft.com/office/officeart/2005/8/layout/hierarchy3"/>
    <dgm:cxn modelId="{AC407AE4-71A0-4E3E-9551-7FD6753E07C2}" type="presParOf" srcId="{3A963C82-8A8D-4AC7-A813-499E34F1F36D}" destId="{FF9CE1A2-2850-4D19-B561-BF9321053F84}" srcOrd="1" destOrd="0" presId="urn:microsoft.com/office/officeart/2005/8/layout/hierarchy3"/>
    <dgm:cxn modelId="{DE86A201-0C95-404B-93DB-790ACC78655B}" type="presParOf" srcId="{1932BE58-BDCB-481C-B8AD-A6409A681DB1}" destId="{AEB0C2D6-824A-41B4-B05C-32366E830C16}" srcOrd="1" destOrd="0" presId="urn:microsoft.com/office/officeart/2005/8/layout/hierarchy3"/>
    <dgm:cxn modelId="{0908DC5C-AC28-4709-B13E-25267989A2EF}" type="presParOf" srcId="{AEB0C2D6-824A-41B4-B05C-32366E830C16}" destId="{21DE8614-05CB-4AF6-A5E2-8FF8DF2E50ED}" srcOrd="0" destOrd="0" presId="urn:microsoft.com/office/officeart/2005/8/layout/hierarchy3"/>
    <dgm:cxn modelId="{1099D4AC-4286-4CD6-8BF9-0C754476B84B}" type="presParOf" srcId="{AEB0C2D6-824A-41B4-B05C-32366E830C16}" destId="{2F192003-CD6F-4A11-AC6C-9FAEFBE557CD}" srcOrd="1" destOrd="0" presId="urn:microsoft.com/office/officeart/2005/8/layout/hierarchy3"/>
    <dgm:cxn modelId="{1E9E6D27-A4C4-46D7-BE7D-76CC48F0B26F}" type="presParOf" srcId="{AEB0C2D6-824A-41B4-B05C-32366E830C16}" destId="{40C62BDB-9C28-4212-8466-6AA45535D18B}" srcOrd="2" destOrd="0" presId="urn:microsoft.com/office/officeart/2005/8/layout/hierarchy3"/>
    <dgm:cxn modelId="{B249806B-82DD-4463-BD0D-94A048409643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zasadíme brambory.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E92209-E9CF-452F-841F-D24D0AED586B}" type="presOf" srcId="{B525DABA-B492-48D4-A00D-B0C31256FAAD}" destId="{FF9CE1A2-2850-4D19-B561-BF9321053F84}" srcOrd="1" destOrd="0" presId="urn:microsoft.com/office/officeart/2005/8/layout/hierarchy3"/>
    <dgm:cxn modelId="{FE3C0350-0084-4DB0-8961-941C94E9D3C5}" type="presOf" srcId="{50F6194E-77D8-4D38-9222-702754C407DF}" destId="{C2288BE5-6784-4539-A17C-F5E943C831A2}" srcOrd="0" destOrd="0" presId="urn:microsoft.com/office/officeart/2005/8/layout/hierarchy3"/>
    <dgm:cxn modelId="{E9338D09-45FC-4CC7-BE98-E4A296E9D53D}" type="presOf" srcId="{4ADE5564-3F85-43B7-B8FC-8D29F28FEAA8}" destId="{21DE8614-05CB-4AF6-A5E2-8FF8DF2E50ED}" srcOrd="0" destOrd="0" presId="urn:microsoft.com/office/officeart/2005/8/layout/hierarchy3"/>
    <dgm:cxn modelId="{62957582-0E69-4D94-A400-10421C6F9146}" type="presOf" srcId="{094584FC-2920-4915-9AB2-30FB4F528487}" destId="{2F192003-CD6F-4A11-AC6C-9FAEFBE557CD}" srcOrd="0" destOrd="0" presId="urn:microsoft.com/office/officeart/2005/8/layout/hierarchy3"/>
    <dgm:cxn modelId="{389BA400-8ABA-4C07-813B-19D4C30CB144}" type="presOf" srcId="{B525DABA-B492-48D4-A00D-B0C31256FAAD}" destId="{6A770DE3-D0C6-4780-9578-FC36AFBD010B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0E0DA3F6-30F1-462D-A887-76AFF932D7E0}" type="presOf" srcId="{9227190E-53CA-4B8B-AD47-2A78BC9812FB}" destId="{40C62BDB-9C28-4212-8466-6AA45535D18B}" srcOrd="0" destOrd="0" presId="urn:microsoft.com/office/officeart/2005/8/layout/hierarchy3"/>
    <dgm:cxn modelId="{A75119ED-FDE3-42C1-9BC0-C22196FE5B21}" type="presOf" srcId="{1407FFC2-3635-4BD0-A8E5-1007D91A7708}" destId="{98DA0CC0-6259-4CF2-AA43-DEDC466B5C05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63B2692B-E6D6-4489-9332-283387B5B5C0}" type="presParOf" srcId="{C2288BE5-6784-4539-A17C-F5E943C831A2}" destId="{1932BE58-BDCB-481C-B8AD-A6409A681DB1}" srcOrd="0" destOrd="0" presId="urn:microsoft.com/office/officeart/2005/8/layout/hierarchy3"/>
    <dgm:cxn modelId="{B7E12061-25EF-4A4F-8211-391EDE7D6BC5}" type="presParOf" srcId="{1932BE58-BDCB-481C-B8AD-A6409A681DB1}" destId="{3A963C82-8A8D-4AC7-A813-499E34F1F36D}" srcOrd="0" destOrd="0" presId="urn:microsoft.com/office/officeart/2005/8/layout/hierarchy3"/>
    <dgm:cxn modelId="{FF01E903-6DDF-4465-86A3-BE0E5FD8CB61}" type="presParOf" srcId="{3A963C82-8A8D-4AC7-A813-499E34F1F36D}" destId="{6A770DE3-D0C6-4780-9578-FC36AFBD010B}" srcOrd="0" destOrd="0" presId="urn:microsoft.com/office/officeart/2005/8/layout/hierarchy3"/>
    <dgm:cxn modelId="{2F9CF5F6-0F09-46F9-ACE0-64D3F86BB50B}" type="presParOf" srcId="{3A963C82-8A8D-4AC7-A813-499E34F1F36D}" destId="{FF9CE1A2-2850-4D19-B561-BF9321053F84}" srcOrd="1" destOrd="0" presId="urn:microsoft.com/office/officeart/2005/8/layout/hierarchy3"/>
    <dgm:cxn modelId="{6477A083-DD3B-4D51-AA47-5290766F6382}" type="presParOf" srcId="{1932BE58-BDCB-481C-B8AD-A6409A681DB1}" destId="{AEB0C2D6-824A-41B4-B05C-32366E830C16}" srcOrd="1" destOrd="0" presId="urn:microsoft.com/office/officeart/2005/8/layout/hierarchy3"/>
    <dgm:cxn modelId="{04340905-7873-4FE4-B8D3-36C159479B3C}" type="presParOf" srcId="{AEB0C2D6-824A-41B4-B05C-32366E830C16}" destId="{21DE8614-05CB-4AF6-A5E2-8FF8DF2E50ED}" srcOrd="0" destOrd="0" presId="urn:microsoft.com/office/officeart/2005/8/layout/hierarchy3"/>
    <dgm:cxn modelId="{BA812A3A-0CA1-434D-B55E-0E03EC02C708}" type="presParOf" srcId="{AEB0C2D6-824A-41B4-B05C-32366E830C16}" destId="{2F192003-CD6F-4A11-AC6C-9FAEFBE557CD}" srcOrd="1" destOrd="0" presId="urn:microsoft.com/office/officeart/2005/8/layout/hierarchy3"/>
    <dgm:cxn modelId="{8EAA14EB-9A05-45B7-8146-EAEBFCED655E}" type="presParOf" srcId="{AEB0C2D6-824A-41B4-B05C-32366E830C16}" destId="{40C62BDB-9C28-4212-8466-6AA45535D18B}" srcOrd="2" destOrd="0" presId="urn:microsoft.com/office/officeart/2005/8/layout/hierarchy3"/>
    <dgm:cxn modelId="{7C795956-841B-4B28-8091-9558D5923AEE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sklízíme jablka.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B095D7-F478-46A1-BA9F-48C7AAC02466}" type="presOf" srcId="{1407FFC2-3635-4BD0-A8E5-1007D91A7708}" destId="{98DA0CC0-6259-4CF2-AA43-DEDC466B5C05}" srcOrd="0" destOrd="0" presId="urn:microsoft.com/office/officeart/2005/8/layout/hierarchy3"/>
    <dgm:cxn modelId="{712F4706-338D-4552-AE6F-C68801531334}" type="presOf" srcId="{4ADE5564-3F85-43B7-B8FC-8D29F28FEAA8}" destId="{21DE8614-05CB-4AF6-A5E2-8FF8DF2E50ED}" srcOrd="0" destOrd="0" presId="urn:microsoft.com/office/officeart/2005/8/layout/hierarchy3"/>
    <dgm:cxn modelId="{EF89CFCA-F3AC-43B9-AD4D-3395D5698F25}" type="presOf" srcId="{B525DABA-B492-48D4-A00D-B0C31256FAAD}" destId="{6A770DE3-D0C6-4780-9578-FC36AFBD010B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832A3BCA-CDB6-4E12-A8B3-0B16BD9067C5}" type="presOf" srcId="{094584FC-2920-4915-9AB2-30FB4F528487}" destId="{2F192003-CD6F-4A11-AC6C-9FAEFBE557CD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F17F6D1C-40F1-4929-9939-58250FD30338}" type="presOf" srcId="{B525DABA-B492-48D4-A00D-B0C31256FAAD}" destId="{FF9CE1A2-2850-4D19-B561-BF9321053F84}" srcOrd="1" destOrd="0" presId="urn:microsoft.com/office/officeart/2005/8/layout/hierarchy3"/>
    <dgm:cxn modelId="{44D0F033-2967-4793-9592-63A9D5743039}" type="presOf" srcId="{50F6194E-77D8-4D38-9222-702754C407DF}" destId="{C2288BE5-6784-4539-A17C-F5E943C831A2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B324F25D-14AE-41FB-B220-06230B75F49C}" type="presOf" srcId="{9227190E-53CA-4B8B-AD47-2A78BC9812FB}" destId="{40C62BDB-9C28-4212-8466-6AA45535D18B}" srcOrd="0" destOrd="0" presId="urn:microsoft.com/office/officeart/2005/8/layout/hierarchy3"/>
    <dgm:cxn modelId="{347C0BB7-ED83-46BB-9DE6-48B0241DD0F8}" type="presParOf" srcId="{C2288BE5-6784-4539-A17C-F5E943C831A2}" destId="{1932BE58-BDCB-481C-B8AD-A6409A681DB1}" srcOrd="0" destOrd="0" presId="urn:microsoft.com/office/officeart/2005/8/layout/hierarchy3"/>
    <dgm:cxn modelId="{B75A6F44-586D-41AC-85E3-9C68A478EE6E}" type="presParOf" srcId="{1932BE58-BDCB-481C-B8AD-A6409A681DB1}" destId="{3A963C82-8A8D-4AC7-A813-499E34F1F36D}" srcOrd="0" destOrd="0" presId="urn:microsoft.com/office/officeart/2005/8/layout/hierarchy3"/>
    <dgm:cxn modelId="{A5607883-6770-4ED2-9EC5-4C1AB1271D05}" type="presParOf" srcId="{3A963C82-8A8D-4AC7-A813-499E34F1F36D}" destId="{6A770DE3-D0C6-4780-9578-FC36AFBD010B}" srcOrd="0" destOrd="0" presId="urn:microsoft.com/office/officeart/2005/8/layout/hierarchy3"/>
    <dgm:cxn modelId="{B9D940E8-AA63-484B-926F-89DBC22DA01B}" type="presParOf" srcId="{3A963C82-8A8D-4AC7-A813-499E34F1F36D}" destId="{FF9CE1A2-2850-4D19-B561-BF9321053F84}" srcOrd="1" destOrd="0" presId="urn:microsoft.com/office/officeart/2005/8/layout/hierarchy3"/>
    <dgm:cxn modelId="{875D243D-D7FA-4742-BA4B-579FE1B0065E}" type="presParOf" srcId="{1932BE58-BDCB-481C-B8AD-A6409A681DB1}" destId="{AEB0C2D6-824A-41B4-B05C-32366E830C16}" srcOrd="1" destOrd="0" presId="urn:microsoft.com/office/officeart/2005/8/layout/hierarchy3"/>
    <dgm:cxn modelId="{E5CFEA6F-3628-4F56-B9C4-38C0D758FBA4}" type="presParOf" srcId="{AEB0C2D6-824A-41B4-B05C-32366E830C16}" destId="{21DE8614-05CB-4AF6-A5E2-8FF8DF2E50ED}" srcOrd="0" destOrd="0" presId="urn:microsoft.com/office/officeart/2005/8/layout/hierarchy3"/>
    <dgm:cxn modelId="{CEDB6AB8-1A34-48B2-881F-C7BB07706811}" type="presParOf" srcId="{AEB0C2D6-824A-41B4-B05C-32366E830C16}" destId="{2F192003-CD6F-4A11-AC6C-9FAEFBE557CD}" srcOrd="1" destOrd="0" presId="urn:microsoft.com/office/officeart/2005/8/layout/hierarchy3"/>
    <dgm:cxn modelId="{2BC08E31-4F69-4152-87C1-CA4D1B360B7A}" type="presParOf" srcId="{AEB0C2D6-824A-41B4-B05C-32366E830C16}" destId="{40C62BDB-9C28-4212-8466-6AA45535D18B}" srcOrd="2" destOrd="0" presId="urn:microsoft.com/office/officeart/2005/8/layout/hierarchy3"/>
    <dgm:cxn modelId="{C585C833-5275-4579-BF55-9AEC7A9B6667}" type="presParOf" srcId="{AEB0C2D6-824A-41B4-B05C-32366E830C16}" destId="{98DA0CC0-6259-4CF2-AA43-DEDC466B5C05}" srcOrd="3" destOrd="0" presId="urn:microsoft.com/office/officeart/2005/8/layout/hierarchy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zasadíme sazenice.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46FA398A-6619-4080-AEDE-E435948F6786}" type="presOf" srcId="{1407FFC2-3635-4BD0-A8E5-1007D91A7708}" destId="{98DA0CC0-6259-4CF2-AA43-DEDC466B5C05}" srcOrd="0" destOrd="0" presId="urn:microsoft.com/office/officeart/2005/8/layout/hierarchy3"/>
    <dgm:cxn modelId="{F7117C58-E906-4D24-B17F-D98CF90AA1BC}" type="presOf" srcId="{9227190E-53CA-4B8B-AD47-2A78BC9812FB}" destId="{40C62BDB-9C28-4212-8466-6AA45535D18B}" srcOrd="0" destOrd="0" presId="urn:microsoft.com/office/officeart/2005/8/layout/hierarchy3"/>
    <dgm:cxn modelId="{DEE8C032-AE98-47CE-A16F-1F762D5C83E5}" type="presOf" srcId="{50F6194E-77D8-4D38-9222-702754C407DF}" destId="{C2288BE5-6784-4539-A17C-F5E943C831A2}" srcOrd="0" destOrd="0" presId="urn:microsoft.com/office/officeart/2005/8/layout/hierarchy3"/>
    <dgm:cxn modelId="{F213E4C7-D71A-4161-BDC9-9B81AC87954A}" type="presOf" srcId="{B525DABA-B492-48D4-A00D-B0C31256FAAD}" destId="{6A770DE3-D0C6-4780-9578-FC36AFBD010B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1CC34195-19DA-47B7-A111-B7440B6B5BD2}" type="presOf" srcId="{B525DABA-B492-48D4-A00D-B0C31256FAAD}" destId="{FF9CE1A2-2850-4D19-B561-BF9321053F84}" srcOrd="1" destOrd="0" presId="urn:microsoft.com/office/officeart/2005/8/layout/hierarchy3"/>
    <dgm:cxn modelId="{7BF9024F-1212-4D7E-92FE-AD5A4753EAF0}" type="presOf" srcId="{094584FC-2920-4915-9AB2-30FB4F528487}" destId="{2F192003-CD6F-4A11-AC6C-9FAEFBE557CD}" srcOrd="0" destOrd="0" presId="urn:microsoft.com/office/officeart/2005/8/layout/hierarchy3"/>
    <dgm:cxn modelId="{AF274D4E-FB1F-4B6F-9510-F8FC11C02615}" type="presOf" srcId="{4ADE5564-3F85-43B7-B8FC-8D29F28FEAA8}" destId="{21DE8614-05CB-4AF6-A5E2-8FF8DF2E50ED}" srcOrd="0" destOrd="0" presId="urn:microsoft.com/office/officeart/2005/8/layout/hierarchy3"/>
    <dgm:cxn modelId="{4437D731-F604-4D93-887D-FF746D0D4825}" type="presParOf" srcId="{C2288BE5-6784-4539-A17C-F5E943C831A2}" destId="{1932BE58-BDCB-481C-B8AD-A6409A681DB1}" srcOrd="0" destOrd="0" presId="urn:microsoft.com/office/officeart/2005/8/layout/hierarchy3"/>
    <dgm:cxn modelId="{D8EFC61C-CD76-45F1-8816-0E573A5AA86E}" type="presParOf" srcId="{1932BE58-BDCB-481C-B8AD-A6409A681DB1}" destId="{3A963C82-8A8D-4AC7-A813-499E34F1F36D}" srcOrd="0" destOrd="0" presId="urn:microsoft.com/office/officeart/2005/8/layout/hierarchy3"/>
    <dgm:cxn modelId="{521E2E1E-5973-4EB0-B668-0964C82067B7}" type="presParOf" srcId="{3A963C82-8A8D-4AC7-A813-499E34F1F36D}" destId="{6A770DE3-D0C6-4780-9578-FC36AFBD010B}" srcOrd="0" destOrd="0" presId="urn:microsoft.com/office/officeart/2005/8/layout/hierarchy3"/>
    <dgm:cxn modelId="{2C013DEC-AE65-49C0-B00D-C468BAC8C5D6}" type="presParOf" srcId="{3A963C82-8A8D-4AC7-A813-499E34F1F36D}" destId="{FF9CE1A2-2850-4D19-B561-BF9321053F84}" srcOrd="1" destOrd="0" presId="urn:microsoft.com/office/officeart/2005/8/layout/hierarchy3"/>
    <dgm:cxn modelId="{951B967F-F127-4840-9240-6D146E02C06D}" type="presParOf" srcId="{1932BE58-BDCB-481C-B8AD-A6409A681DB1}" destId="{AEB0C2D6-824A-41B4-B05C-32366E830C16}" srcOrd="1" destOrd="0" presId="urn:microsoft.com/office/officeart/2005/8/layout/hierarchy3"/>
    <dgm:cxn modelId="{0E9B444F-3EF1-4D7F-8C98-01FE9ED3583D}" type="presParOf" srcId="{AEB0C2D6-824A-41B4-B05C-32366E830C16}" destId="{21DE8614-05CB-4AF6-A5E2-8FF8DF2E50ED}" srcOrd="0" destOrd="0" presId="urn:microsoft.com/office/officeart/2005/8/layout/hierarchy3"/>
    <dgm:cxn modelId="{9A2FC948-0BB2-47B4-B17A-0B311B360E9B}" type="presParOf" srcId="{AEB0C2D6-824A-41B4-B05C-32366E830C16}" destId="{2F192003-CD6F-4A11-AC6C-9FAEFBE557CD}" srcOrd="1" destOrd="0" presId="urn:microsoft.com/office/officeart/2005/8/layout/hierarchy3"/>
    <dgm:cxn modelId="{945C0436-441D-4AA2-AD34-AF6FA404F10A}" type="presParOf" srcId="{AEB0C2D6-824A-41B4-B05C-32366E830C16}" destId="{40C62BDB-9C28-4212-8466-6AA45535D18B}" srcOrd="2" destOrd="0" presId="urn:microsoft.com/office/officeart/2005/8/layout/hierarchy3"/>
    <dgm:cxn modelId="{06C5398E-D74E-46EA-8688-15C41F513067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stěhovaví ptáci odlétají do teplých krajin.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106B6-D1B6-46F5-A8D4-395EB84196DB}" type="presOf" srcId="{50F6194E-77D8-4D38-9222-702754C407DF}" destId="{C2288BE5-6784-4539-A17C-F5E943C831A2}" srcOrd="0" destOrd="0" presId="urn:microsoft.com/office/officeart/2005/8/layout/hierarchy3"/>
    <dgm:cxn modelId="{E4ADEA64-7E8E-4CDA-89FB-3FE13F6020B9}" type="presOf" srcId="{B525DABA-B492-48D4-A00D-B0C31256FAAD}" destId="{6A770DE3-D0C6-4780-9578-FC36AFBD010B}" srcOrd="0" destOrd="0" presId="urn:microsoft.com/office/officeart/2005/8/layout/hierarchy3"/>
    <dgm:cxn modelId="{B0206475-5178-431B-8CFB-2C6C58D3D83C}" type="presOf" srcId="{1407FFC2-3635-4BD0-A8E5-1007D91A7708}" destId="{98DA0CC0-6259-4CF2-AA43-DEDC466B5C05}" srcOrd="0" destOrd="0" presId="urn:microsoft.com/office/officeart/2005/8/layout/hierarchy3"/>
    <dgm:cxn modelId="{6C53E947-EDF6-4937-ACB7-C2C3C6AFAB06}" type="presOf" srcId="{B525DABA-B492-48D4-A00D-B0C31256FAAD}" destId="{FF9CE1A2-2850-4D19-B561-BF9321053F84}" srcOrd="1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8804232B-FC93-4521-AEEF-BBF0F2292A28}" type="presOf" srcId="{9227190E-53CA-4B8B-AD47-2A78BC9812FB}" destId="{40C62BDB-9C28-4212-8466-6AA45535D18B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6172ADB4-8739-4211-89C9-21A720B4544D}" type="presOf" srcId="{4ADE5564-3F85-43B7-B8FC-8D29F28FEAA8}" destId="{21DE8614-05CB-4AF6-A5E2-8FF8DF2E50ED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40EFFFEB-7062-4DAF-BCEA-F1D11195F1D9}" type="presOf" srcId="{094584FC-2920-4915-9AB2-30FB4F528487}" destId="{2F192003-CD6F-4A11-AC6C-9FAEFBE557CD}" srcOrd="0" destOrd="0" presId="urn:microsoft.com/office/officeart/2005/8/layout/hierarchy3"/>
    <dgm:cxn modelId="{65BF7491-ADC3-4986-AF2B-19CBEAAE894A}" type="presParOf" srcId="{C2288BE5-6784-4539-A17C-F5E943C831A2}" destId="{1932BE58-BDCB-481C-B8AD-A6409A681DB1}" srcOrd="0" destOrd="0" presId="urn:microsoft.com/office/officeart/2005/8/layout/hierarchy3"/>
    <dgm:cxn modelId="{E0B7CAF5-C1D8-4567-9630-6FD99D724BFB}" type="presParOf" srcId="{1932BE58-BDCB-481C-B8AD-A6409A681DB1}" destId="{3A963C82-8A8D-4AC7-A813-499E34F1F36D}" srcOrd="0" destOrd="0" presId="urn:microsoft.com/office/officeart/2005/8/layout/hierarchy3"/>
    <dgm:cxn modelId="{19BF325F-BDA0-4AFB-A129-FE2BD8F3F5E8}" type="presParOf" srcId="{3A963C82-8A8D-4AC7-A813-499E34F1F36D}" destId="{6A770DE3-D0C6-4780-9578-FC36AFBD010B}" srcOrd="0" destOrd="0" presId="urn:microsoft.com/office/officeart/2005/8/layout/hierarchy3"/>
    <dgm:cxn modelId="{05BF67B2-A548-41FE-8372-E187303C5FA5}" type="presParOf" srcId="{3A963C82-8A8D-4AC7-A813-499E34F1F36D}" destId="{FF9CE1A2-2850-4D19-B561-BF9321053F84}" srcOrd="1" destOrd="0" presId="urn:microsoft.com/office/officeart/2005/8/layout/hierarchy3"/>
    <dgm:cxn modelId="{8F41DF4B-9AD7-4EA2-B8C4-55BDC3364344}" type="presParOf" srcId="{1932BE58-BDCB-481C-B8AD-A6409A681DB1}" destId="{AEB0C2D6-824A-41B4-B05C-32366E830C16}" srcOrd="1" destOrd="0" presId="urn:microsoft.com/office/officeart/2005/8/layout/hierarchy3"/>
    <dgm:cxn modelId="{83E44C8C-395F-44DA-BA9E-27743E0A9F6E}" type="presParOf" srcId="{AEB0C2D6-824A-41B4-B05C-32366E830C16}" destId="{21DE8614-05CB-4AF6-A5E2-8FF8DF2E50ED}" srcOrd="0" destOrd="0" presId="urn:microsoft.com/office/officeart/2005/8/layout/hierarchy3"/>
    <dgm:cxn modelId="{45B11766-FF6F-4902-918F-F500130CF489}" type="presParOf" srcId="{AEB0C2D6-824A-41B4-B05C-32366E830C16}" destId="{2F192003-CD6F-4A11-AC6C-9FAEFBE557CD}" srcOrd="1" destOrd="0" presId="urn:microsoft.com/office/officeart/2005/8/layout/hierarchy3"/>
    <dgm:cxn modelId="{B7DFFB63-96B8-4024-941C-321507E65392}" type="presParOf" srcId="{AEB0C2D6-824A-41B4-B05C-32366E830C16}" destId="{40C62BDB-9C28-4212-8466-6AA45535D18B}" srcOrd="2" destOrd="0" presId="urn:microsoft.com/office/officeart/2005/8/layout/hierarchy3"/>
    <dgm:cxn modelId="{20F05215-ACFB-4802-9185-25FE90C6F3A3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Zvířata se probouzejí na jaře ze zimního spánku.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345C28-CA13-4EDD-8894-022B4AC4B885}" type="presOf" srcId="{9227190E-53CA-4B8B-AD47-2A78BC9812FB}" destId="{40C62BDB-9C28-4212-8466-6AA45535D18B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90FB67A0-AA21-4693-A0BB-EC6D76E68C0C}" type="presOf" srcId="{1407FFC2-3635-4BD0-A8E5-1007D91A7708}" destId="{98DA0CC0-6259-4CF2-AA43-DEDC466B5C05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5E5DEE14-0E86-4998-8DE1-7C30BFA8BE60}" type="presOf" srcId="{094584FC-2920-4915-9AB2-30FB4F528487}" destId="{2F192003-CD6F-4A11-AC6C-9FAEFBE557CD}" srcOrd="0" destOrd="0" presId="urn:microsoft.com/office/officeart/2005/8/layout/hierarchy3"/>
    <dgm:cxn modelId="{FFB33985-8521-456B-95DE-D18F1E21E7F9}" type="presOf" srcId="{50F6194E-77D8-4D38-9222-702754C407DF}" destId="{C2288BE5-6784-4539-A17C-F5E943C831A2}" srcOrd="0" destOrd="0" presId="urn:microsoft.com/office/officeart/2005/8/layout/hierarchy3"/>
    <dgm:cxn modelId="{964E8FD9-41B5-4DF6-A17D-F8E9E33F6D51}" type="presOf" srcId="{B525DABA-B492-48D4-A00D-B0C31256FAAD}" destId="{FF9CE1A2-2850-4D19-B561-BF9321053F84}" srcOrd="1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939F36D6-4CE0-47DD-AB3E-757C7F4B17B4}" type="presOf" srcId="{B525DABA-B492-48D4-A00D-B0C31256FAAD}" destId="{6A770DE3-D0C6-4780-9578-FC36AFBD010B}" srcOrd="0" destOrd="0" presId="urn:microsoft.com/office/officeart/2005/8/layout/hierarchy3"/>
    <dgm:cxn modelId="{E2947A7E-B6E0-4EA1-8E16-FCB933D30B82}" type="presOf" srcId="{4ADE5564-3F85-43B7-B8FC-8D29F28FEAA8}" destId="{21DE8614-05CB-4AF6-A5E2-8FF8DF2E50ED}" srcOrd="0" destOrd="0" presId="urn:microsoft.com/office/officeart/2005/8/layout/hierarchy3"/>
    <dgm:cxn modelId="{F0B23CF7-3AF8-42EA-A895-8607BF72E70D}" type="presParOf" srcId="{C2288BE5-6784-4539-A17C-F5E943C831A2}" destId="{1932BE58-BDCB-481C-B8AD-A6409A681DB1}" srcOrd="0" destOrd="0" presId="urn:microsoft.com/office/officeart/2005/8/layout/hierarchy3"/>
    <dgm:cxn modelId="{6BDAA5F7-0C3D-4936-8342-583B19FBCA06}" type="presParOf" srcId="{1932BE58-BDCB-481C-B8AD-A6409A681DB1}" destId="{3A963C82-8A8D-4AC7-A813-499E34F1F36D}" srcOrd="0" destOrd="0" presId="urn:microsoft.com/office/officeart/2005/8/layout/hierarchy3"/>
    <dgm:cxn modelId="{ED81B2E0-93A3-4459-B4D7-F5AAC8AF5572}" type="presParOf" srcId="{3A963C82-8A8D-4AC7-A813-499E34F1F36D}" destId="{6A770DE3-D0C6-4780-9578-FC36AFBD010B}" srcOrd="0" destOrd="0" presId="urn:microsoft.com/office/officeart/2005/8/layout/hierarchy3"/>
    <dgm:cxn modelId="{E52D49B7-4007-4B85-9908-8F8C9F373982}" type="presParOf" srcId="{3A963C82-8A8D-4AC7-A813-499E34F1F36D}" destId="{FF9CE1A2-2850-4D19-B561-BF9321053F84}" srcOrd="1" destOrd="0" presId="urn:microsoft.com/office/officeart/2005/8/layout/hierarchy3"/>
    <dgm:cxn modelId="{36553A87-1740-435E-A35E-42AB108D36A7}" type="presParOf" srcId="{1932BE58-BDCB-481C-B8AD-A6409A681DB1}" destId="{AEB0C2D6-824A-41B4-B05C-32366E830C16}" srcOrd="1" destOrd="0" presId="urn:microsoft.com/office/officeart/2005/8/layout/hierarchy3"/>
    <dgm:cxn modelId="{9EE267C3-EC11-4583-95CE-D7C870AE4D7B}" type="presParOf" srcId="{AEB0C2D6-824A-41B4-B05C-32366E830C16}" destId="{21DE8614-05CB-4AF6-A5E2-8FF8DF2E50ED}" srcOrd="0" destOrd="0" presId="urn:microsoft.com/office/officeart/2005/8/layout/hierarchy3"/>
    <dgm:cxn modelId="{7414B5C2-AC41-4CA9-97F4-165072A33713}" type="presParOf" srcId="{AEB0C2D6-824A-41B4-B05C-32366E830C16}" destId="{2F192003-CD6F-4A11-AC6C-9FAEFBE557CD}" srcOrd="1" destOrd="0" presId="urn:microsoft.com/office/officeart/2005/8/layout/hierarchy3"/>
    <dgm:cxn modelId="{FB4A5A6D-AA1B-4EBF-8123-DB70130FD8D7}" type="presParOf" srcId="{AEB0C2D6-824A-41B4-B05C-32366E830C16}" destId="{40C62BDB-9C28-4212-8466-6AA45535D18B}" srcOrd="2" destOrd="0" presId="urn:microsoft.com/office/officeart/2005/8/layout/hierarchy3"/>
    <dgm:cxn modelId="{E683C4EC-F814-47AE-A4B7-8FAA9DE347B6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na stromech dozrávají plody.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346D3A-6855-4616-B2F7-FEA7F790A14E}" type="presOf" srcId="{B525DABA-B492-48D4-A00D-B0C31256FAAD}" destId="{6A770DE3-D0C6-4780-9578-FC36AFBD010B}" srcOrd="0" destOrd="0" presId="urn:microsoft.com/office/officeart/2005/8/layout/hierarchy3"/>
    <dgm:cxn modelId="{0D8DE208-2912-42FA-9F91-05B1E146F79B}" type="presOf" srcId="{50F6194E-77D8-4D38-9222-702754C407DF}" destId="{C2288BE5-6784-4539-A17C-F5E943C831A2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0B4DE8DF-4400-41AA-A167-2982D8CA92C0}" type="presOf" srcId="{4ADE5564-3F85-43B7-B8FC-8D29F28FEAA8}" destId="{21DE8614-05CB-4AF6-A5E2-8FF8DF2E50ED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4AA6E268-438B-41C7-9E1A-F740B5AF099D}" type="presOf" srcId="{9227190E-53CA-4B8B-AD47-2A78BC9812FB}" destId="{40C62BDB-9C28-4212-8466-6AA45535D18B}" srcOrd="0" destOrd="0" presId="urn:microsoft.com/office/officeart/2005/8/layout/hierarchy3"/>
    <dgm:cxn modelId="{87EE2E21-7AE8-46A5-A4E5-937500D03658}" type="presOf" srcId="{1407FFC2-3635-4BD0-A8E5-1007D91A7708}" destId="{98DA0CC0-6259-4CF2-AA43-DEDC466B5C05}" srcOrd="0" destOrd="0" presId="urn:microsoft.com/office/officeart/2005/8/layout/hierarchy3"/>
    <dgm:cxn modelId="{38CE3B20-A528-417C-B321-48E9CB2B95F6}" type="presOf" srcId="{B525DABA-B492-48D4-A00D-B0C31256FAAD}" destId="{FF9CE1A2-2850-4D19-B561-BF9321053F84}" srcOrd="1" destOrd="0" presId="urn:microsoft.com/office/officeart/2005/8/layout/hierarchy3"/>
    <dgm:cxn modelId="{7AEC5D4E-A28C-41FC-A237-60315FFF6BF8}" type="presOf" srcId="{094584FC-2920-4915-9AB2-30FB4F528487}" destId="{2F192003-CD6F-4A11-AC6C-9FAEFBE557CD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1D1B822E-2FF2-41D0-BAA6-B5B2E854B343}" type="presParOf" srcId="{C2288BE5-6784-4539-A17C-F5E943C831A2}" destId="{1932BE58-BDCB-481C-B8AD-A6409A681DB1}" srcOrd="0" destOrd="0" presId="urn:microsoft.com/office/officeart/2005/8/layout/hierarchy3"/>
    <dgm:cxn modelId="{49BEBAD0-03ED-48C8-A95C-4CBC026BCAE8}" type="presParOf" srcId="{1932BE58-BDCB-481C-B8AD-A6409A681DB1}" destId="{3A963C82-8A8D-4AC7-A813-499E34F1F36D}" srcOrd="0" destOrd="0" presId="urn:microsoft.com/office/officeart/2005/8/layout/hierarchy3"/>
    <dgm:cxn modelId="{0063B93D-4A9C-4224-BF59-BE5CDFE4F627}" type="presParOf" srcId="{3A963C82-8A8D-4AC7-A813-499E34F1F36D}" destId="{6A770DE3-D0C6-4780-9578-FC36AFBD010B}" srcOrd="0" destOrd="0" presId="urn:microsoft.com/office/officeart/2005/8/layout/hierarchy3"/>
    <dgm:cxn modelId="{427FE368-C031-4DE2-A57D-D26D30A2D401}" type="presParOf" srcId="{3A963C82-8A8D-4AC7-A813-499E34F1F36D}" destId="{FF9CE1A2-2850-4D19-B561-BF9321053F84}" srcOrd="1" destOrd="0" presId="urn:microsoft.com/office/officeart/2005/8/layout/hierarchy3"/>
    <dgm:cxn modelId="{A32FCDBB-7243-4BAF-BB46-C3EB39940584}" type="presParOf" srcId="{1932BE58-BDCB-481C-B8AD-A6409A681DB1}" destId="{AEB0C2D6-824A-41B4-B05C-32366E830C16}" srcOrd="1" destOrd="0" presId="urn:microsoft.com/office/officeart/2005/8/layout/hierarchy3"/>
    <dgm:cxn modelId="{095FDDE9-ACCC-437B-BEC9-5F9541CBD366}" type="presParOf" srcId="{AEB0C2D6-824A-41B4-B05C-32366E830C16}" destId="{21DE8614-05CB-4AF6-A5E2-8FF8DF2E50ED}" srcOrd="0" destOrd="0" presId="urn:microsoft.com/office/officeart/2005/8/layout/hierarchy3"/>
    <dgm:cxn modelId="{2BFEE03D-DE65-47ED-B902-B3CB3EA83B9F}" type="presParOf" srcId="{AEB0C2D6-824A-41B4-B05C-32366E830C16}" destId="{2F192003-CD6F-4A11-AC6C-9FAEFBE557CD}" srcOrd="1" destOrd="0" presId="urn:microsoft.com/office/officeart/2005/8/layout/hierarchy3"/>
    <dgm:cxn modelId="{EB9D9578-5358-4611-A6EC-ABD4859F3779}" type="presParOf" srcId="{AEB0C2D6-824A-41B4-B05C-32366E830C16}" destId="{40C62BDB-9C28-4212-8466-6AA45535D18B}" srcOrd="2" destOrd="0" presId="urn:microsoft.com/office/officeart/2005/8/layout/hierarchy3"/>
    <dgm:cxn modelId="{019FABA4-D5BD-442B-A7CB-4C476FEEF7AC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se začíná ochlazovat.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F4C4D8-BE3A-441F-8A98-ABC1FB86A974}" type="presOf" srcId="{1407FFC2-3635-4BD0-A8E5-1007D91A7708}" destId="{98DA0CC0-6259-4CF2-AA43-DEDC466B5C05}" srcOrd="0" destOrd="0" presId="urn:microsoft.com/office/officeart/2005/8/layout/hierarchy3"/>
    <dgm:cxn modelId="{9C5ED271-90DD-45C7-87E2-4877B0D5A9D4}" type="presOf" srcId="{B525DABA-B492-48D4-A00D-B0C31256FAAD}" destId="{FF9CE1A2-2850-4D19-B561-BF9321053F84}" srcOrd="1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E71DF939-EE52-41A9-A167-F41B41A88F24}" type="presOf" srcId="{094584FC-2920-4915-9AB2-30FB4F528487}" destId="{2F192003-CD6F-4A11-AC6C-9FAEFBE557CD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6C808D91-1D29-40F0-95C2-D79CDEEF41AD}" type="presOf" srcId="{9227190E-53CA-4B8B-AD47-2A78BC9812FB}" destId="{40C62BDB-9C28-4212-8466-6AA45535D18B}" srcOrd="0" destOrd="0" presId="urn:microsoft.com/office/officeart/2005/8/layout/hierarchy3"/>
    <dgm:cxn modelId="{A1A61605-A90A-4BE4-9DF5-8FED07911643}" type="presOf" srcId="{50F6194E-77D8-4D38-9222-702754C407DF}" destId="{C2288BE5-6784-4539-A17C-F5E943C831A2}" srcOrd="0" destOrd="0" presId="urn:microsoft.com/office/officeart/2005/8/layout/hierarchy3"/>
    <dgm:cxn modelId="{1784511D-2954-44CE-A78A-6587CDBEEFDD}" type="presOf" srcId="{B525DABA-B492-48D4-A00D-B0C31256FAAD}" destId="{6A770DE3-D0C6-4780-9578-FC36AFBD010B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CC2B731E-2C1C-41FA-905D-3C99C80D9C82}" type="presOf" srcId="{4ADE5564-3F85-43B7-B8FC-8D29F28FEAA8}" destId="{21DE8614-05CB-4AF6-A5E2-8FF8DF2E50ED}" srcOrd="0" destOrd="0" presId="urn:microsoft.com/office/officeart/2005/8/layout/hierarchy3"/>
    <dgm:cxn modelId="{AC0EC7D1-E7FA-47A9-8DD9-F54BC6FB21B5}" type="presParOf" srcId="{C2288BE5-6784-4539-A17C-F5E943C831A2}" destId="{1932BE58-BDCB-481C-B8AD-A6409A681DB1}" srcOrd="0" destOrd="0" presId="urn:microsoft.com/office/officeart/2005/8/layout/hierarchy3"/>
    <dgm:cxn modelId="{8FC57795-1D82-4780-8A49-BA675CA664C6}" type="presParOf" srcId="{1932BE58-BDCB-481C-B8AD-A6409A681DB1}" destId="{3A963C82-8A8D-4AC7-A813-499E34F1F36D}" srcOrd="0" destOrd="0" presId="urn:microsoft.com/office/officeart/2005/8/layout/hierarchy3"/>
    <dgm:cxn modelId="{642CB461-BC52-4489-9E65-CAE734E0E083}" type="presParOf" srcId="{3A963C82-8A8D-4AC7-A813-499E34F1F36D}" destId="{6A770DE3-D0C6-4780-9578-FC36AFBD010B}" srcOrd="0" destOrd="0" presId="urn:microsoft.com/office/officeart/2005/8/layout/hierarchy3"/>
    <dgm:cxn modelId="{3BD46BEF-5E6D-4552-9BDB-1C21AD0A8594}" type="presParOf" srcId="{3A963C82-8A8D-4AC7-A813-499E34F1F36D}" destId="{FF9CE1A2-2850-4D19-B561-BF9321053F84}" srcOrd="1" destOrd="0" presId="urn:microsoft.com/office/officeart/2005/8/layout/hierarchy3"/>
    <dgm:cxn modelId="{C9BC02D7-D190-44EC-8F6B-DF47C7E330C4}" type="presParOf" srcId="{1932BE58-BDCB-481C-B8AD-A6409A681DB1}" destId="{AEB0C2D6-824A-41B4-B05C-32366E830C16}" srcOrd="1" destOrd="0" presId="urn:microsoft.com/office/officeart/2005/8/layout/hierarchy3"/>
    <dgm:cxn modelId="{F9A651CD-8690-4976-8D8A-9DEF5458F166}" type="presParOf" srcId="{AEB0C2D6-824A-41B4-B05C-32366E830C16}" destId="{21DE8614-05CB-4AF6-A5E2-8FF8DF2E50ED}" srcOrd="0" destOrd="0" presId="urn:microsoft.com/office/officeart/2005/8/layout/hierarchy3"/>
    <dgm:cxn modelId="{ECDD864A-DDC8-43EB-8836-7212A0558F2C}" type="presParOf" srcId="{AEB0C2D6-824A-41B4-B05C-32366E830C16}" destId="{2F192003-CD6F-4A11-AC6C-9FAEFBE557CD}" srcOrd="1" destOrd="0" presId="urn:microsoft.com/office/officeart/2005/8/layout/hierarchy3"/>
    <dgm:cxn modelId="{C9B8889D-29A7-466F-BEC8-2CDD935434D3}" type="presParOf" srcId="{AEB0C2D6-824A-41B4-B05C-32366E830C16}" destId="{40C62BDB-9C28-4212-8466-6AA45535D18B}" srcOrd="2" destOrd="0" presId="urn:microsoft.com/office/officeart/2005/8/layout/hierarchy3"/>
    <dgm:cxn modelId="{FE2034E9-3199-4C89-A530-6900F41271C0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rozkvétají </a:t>
          </a:r>
          <a:r>
            <a:rPr lang="cs-CZ" dirty="0" err="1" smtClean="0"/>
            <a:t>chryzantény</a:t>
          </a:r>
          <a:r>
            <a:rPr lang="cs-CZ" dirty="0" smtClean="0"/>
            <a:t>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3F6D7F-A629-4F6A-9041-254A42D8252D}" type="presOf" srcId="{4ADE5564-3F85-43B7-B8FC-8D29F28FEAA8}" destId="{21DE8614-05CB-4AF6-A5E2-8FF8DF2E50ED}" srcOrd="0" destOrd="0" presId="urn:microsoft.com/office/officeart/2005/8/layout/hierarchy3"/>
    <dgm:cxn modelId="{873AB591-A7F3-4451-9B71-4F76E2CD2870}" type="presOf" srcId="{094584FC-2920-4915-9AB2-30FB4F528487}" destId="{2F192003-CD6F-4A11-AC6C-9FAEFBE557CD}" srcOrd="0" destOrd="0" presId="urn:microsoft.com/office/officeart/2005/8/layout/hierarchy3"/>
    <dgm:cxn modelId="{5A1AF329-8F8B-4D8D-AB03-44905DE254BA}" type="presOf" srcId="{B525DABA-B492-48D4-A00D-B0C31256FAAD}" destId="{6A770DE3-D0C6-4780-9578-FC36AFBD010B}" srcOrd="0" destOrd="0" presId="urn:microsoft.com/office/officeart/2005/8/layout/hierarchy3"/>
    <dgm:cxn modelId="{14583970-1EFD-455B-8809-021840E3BEE5}" type="presOf" srcId="{B525DABA-B492-48D4-A00D-B0C31256FAAD}" destId="{FF9CE1A2-2850-4D19-B561-BF9321053F84}" srcOrd="1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BDB2A2C8-78F8-4950-BD17-5B08A4303766}" type="presOf" srcId="{50F6194E-77D8-4D38-9222-702754C407DF}" destId="{C2288BE5-6784-4539-A17C-F5E943C831A2}" srcOrd="0" destOrd="0" presId="urn:microsoft.com/office/officeart/2005/8/layout/hierarchy3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84FF3B39-8719-4E7C-83FA-9C705AC76A59}" type="presOf" srcId="{9227190E-53CA-4B8B-AD47-2A78BC9812FB}" destId="{40C62BDB-9C28-4212-8466-6AA45535D18B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C5234ED6-6B94-4D26-B022-CBECED361D1E}" type="presOf" srcId="{1407FFC2-3635-4BD0-A8E5-1007D91A7708}" destId="{98DA0CC0-6259-4CF2-AA43-DEDC466B5C05}" srcOrd="0" destOrd="0" presId="urn:microsoft.com/office/officeart/2005/8/layout/hierarchy3"/>
    <dgm:cxn modelId="{DD1736A5-A649-4F54-93F3-6F2C99BB63E0}" type="presParOf" srcId="{C2288BE5-6784-4539-A17C-F5E943C831A2}" destId="{1932BE58-BDCB-481C-B8AD-A6409A681DB1}" srcOrd="0" destOrd="0" presId="urn:microsoft.com/office/officeart/2005/8/layout/hierarchy3"/>
    <dgm:cxn modelId="{A7951A87-F23A-4E90-94C4-7589B880629B}" type="presParOf" srcId="{1932BE58-BDCB-481C-B8AD-A6409A681DB1}" destId="{3A963C82-8A8D-4AC7-A813-499E34F1F36D}" srcOrd="0" destOrd="0" presId="urn:microsoft.com/office/officeart/2005/8/layout/hierarchy3"/>
    <dgm:cxn modelId="{F2D4714B-2C31-43F5-96D8-BF24C4F9B1B1}" type="presParOf" srcId="{3A963C82-8A8D-4AC7-A813-499E34F1F36D}" destId="{6A770DE3-D0C6-4780-9578-FC36AFBD010B}" srcOrd="0" destOrd="0" presId="urn:microsoft.com/office/officeart/2005/8/layout/hierarchy3"/>
    <dgm:cxn modelId="{07D998BE-527B-4E87-A926-529122282119}" type="presParOf" srcId="{3A963C82-8A8D-4AC7-A813-499E34F1F36D}" destId="{FF9CE1A2-2850-4D19-B561-BF9321053F84}" srcOrd="1" destOrd="0" presId="urn:microsoft.com/office/officeart/2005/8/layout/hierarchy3"/>
    <dgm:cxn modelId="{EF6943D1-2228-45EA-B1A8-B2311A9ABDE6}" type="presParOf" srcId="{1932BE58-BDCB-481C-B8AD-A6409A681DB1}" destId="{AEB0C2D6-824A-41B4-B05C-32366E830C16}" srcOrd="1" destOrd="0" presId="urn:microsoft.com/office/officeart/2005/8/layout/hierarchy3"/>
    <dgm:cxn modelId="{3548DCFB-CA43-41A5-9345-A7238199AEB1}" type="presParOf" srcId="{AEB0C2D6-824A-41B4-B05C-32366E830C16}" destId="{21DE8614-05CB-4AF6-A5E2-8FF8DF2E50ED}" srcOrd="0" destOrd="0" presId="urn:microsoft.com/office/officeart/2005/8/layout/hierarchy3"/>
    <dgm:cxn modelId="{1344FF28-1901-4D2D-9354-63B70C8114F9}" type="presParOf" srcId="{AEB0C2D6-824A-41B4-B05C-32366E830C16}" destId="{2F192003-CD6F-4A11-AC6C-9FAEFBE557CD}" srcOrd="1" destOrd="0" presId="urn:microsoft.com/office/officeart/2005/8/layout/hierarchy3"/>
    <dgm:cxn modelId="{37D314AA-131E-4500-8ED8-C859B5DB5140}" type="presParOf" srcId="{AEB0C2D6-824A-41B4-B05C-32366E830C16}" destId="{40C62BDB-9C28-4212-8466-6AA45535D18B}" srcOrd="2" destOrd="0" presId="urn:microsoft.com/office/officeart/2005/8/layout/hierarchy3"/>
    <dgm:cxn modelId="{6878E035-C791-4680-B927-1C112E6B9201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rozkvétají tulipány.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2F526A-1294-4AF4-9845-4E084EC384C4}" type="presOf" srcId="{4ADE5564-3F85-43B7-B8FC-8D29F28FEAA8}" destId="{21DE8614-05CB-4AF6-A5E2-8FF8DF2E50ED}" srcOrd="0" destOrd="0" presId="urn:microsoft.com/office/officeart/2005/8/layout/hierarchy3"/>
    <dgm:cxn modelId="{A2DF9A76-2EAF-4C64-8D20-8A864AE30EE6}" type="presOf" srcId="{B525DABA-B492-48D4-A00D-B0C31256FAAD}" destId="{6A770DE3-D0C6-4780-9578-FC36AFBD010B}" srcOrd="0" destOrd="0" presId="urn:microsoft.com/office/officeart/2005/8/layout/hierarchy3"/>
    <dgm:cxn modelId="{79C9B6C0-DFF2-42BE-A968-4CD514F12606}" type="presOf" srcId="{1407FFC2-3635-4BD0-A8E5-1007D91A7708}" destId="{98DA0CC0-6259-4CF2-AA43-DEDC466B5C05}" srcOrd="0" destOrd="0" presId="urn:microsoft.com/office/officeart/2005/8/layout/hierarchy3"/>
    <dgm:cxn modelId="{2FBA8BBA-3124-4C2E-991B-46A9CCE078CE}" type="presOf" srcId="{094584FC-2920-4915-9AB2-30FB4F528487}" destId="{2F192003-CD6F-4A11-AC6C-9FAEFBE557CD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C43554B2-6804-425E-B744-F0F37C64F825}" type="presOf" srcId="{B525DABA-B492-48D4-A00D-B0C31256FAAD}" destId="{FF9CE1A2-2850-4D19-B561-BF9321053F84}" srcOrd="1" destOrd="0" presId="urn:microsoft.com/office/officeart/2005/8/layout/hierarchy3"/>
    <dgm:cxn modelId="{4E5BFAEF-92D1-40ED-B5C3-2F0C52CD6829}" type="presOf" srcId="{9227190E-53CA-4B8B-AD47-2A78BC9812FB}" destId="{40C62BDB-9C28-4212-8466-6AA45535D18B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682C90FD-04A4-4844-A80B-BC5DFD4E91DF}" type="presOf" srcId="{50F6194E-77D8-4D38-9222-702754C407DF}" destId="{C2288BE5-6784-4539-A17C-F5E943C831A2}" srcOrd="0" destOrd="0" presId="urn:microsoft.com/office/officeart/2005/8/layout/hierarchy3"/>
    <dgm:cxn modelId="{C227D910-D65B-4E52-80D7-FD777E88F232}" type="presParOf" srcId="{C2288BE5-6784-4539-A17C-F5E943C831A2}" destId="{1932BE58-BDCB-481C-B8AD-A6409A681DB1}" srcOrd="0" destOrd="0" presId="urn:microsoft.com/office/officeart/2005/8/layout/hierarchy3"/>
    <dgm:cxn modelId="{39FE2EDE-9E48-4460-8E07-A9F1E9E09C27}" type="presParOf" srcId="{1932BE58-BDCB-481C-B8AD-A6409A681DB1}" destId="{3A963C82-8A8D-4AC7-A813-499E34F1F36D}" srcOrd="0" destOrd="0" presId="urn:microsoft.com/office/officeart/2005/8/layout/hierarchy3"/>
    <dgm:cxn modelId="{D0258A8F-F93B-4C94-8A2E-19A8D464C3C7}" type="presParOf" srcId="{3A963C82-8A8D-4AC7-A813-499E34F1F36D}" destId="{6A770DE3-D0C6-4780-9578-FC36AFBD010B}" srcOrd="0" destOrd="0" presId="urn:microsoft.com/office/officeart/2005/8/layout/hierarchy3"/>
    <dgm:cxn modelId="{D9F63EEB-E1B1-4808-B0E1-63875DD7C0E9}" type="presParOf" srcId="{3A963C82-8A8D-4AC7-A813-499E34F1F36D}" destId="{FF9CE1A2-2850-4D19-B561-BF9321053F84}" srcOrd="1" destOrd="0" presId="urn:microsoft.com/office/officeart/2005/8/layout/hierarchy3"/>
    <dgm:cxn modelId="{231769ED-0B36-4FFE-975A-BDB2B1D857CA}" type="presParOf" srcId="{1932BE58-BDCB-481C-B8AD-A6409A681DB1}" destId="{AEB0C2D6-824A-41B4-B05C-32366E830C16}" srcOrd="1" destOrd="0" presId="urn:microsoft.com/office/officeart/2005/8/layout/hierarchy3"/>
    <dgm:cxn modelId="{87841F37-8C84-4060-80BB-2294E252979B}" type="presParOf" srcId="{AEB0C2D6-824A-41B4-B05C-32366E830C16}" destId="{21DE8614-05CB-4AF6-A5E2-8FF8DF2E50ED}" srcOrd="0" destOrd="0" presId="urn:microsoft.com/office/officeart/2005/8/layout/hierarchy3"/>
    <dgm:cxn modelId="{2CCF32BC-C0FF-4436-9A26-794DE70DD8DC}" type="presParOf" srcId="{AEB0C2D6-824A-41B4-B05C-32366E830C16}" destId="{2F192003-CD6F-4A11-AC6C-9FAEFBE557CD}" srcOrd="1" destOrd="0" presId="urn:microsoft.com/office/officeart/2005/8/layout/hierarchy3"/>
    <dgm:cxn modelId="{0DCDECC7-B33F-46CD-9E42-9ADCFD640AE9}" type="presParOf" srcId="{AEB0C2D6-824A-41B4-B05C-32366E830C16}" destId="{40C62BDB-9C28-4212-8466-6AA45535D18B}" srcOrd="2" destOrd="0" presId="urn:microsoft.com/office/officeart/2005/8/layout/hierarchy3"/>
    <dgm:cxn modelId="{D9CDC892-BEA3-4812-9FC6-ED2C986BFDE6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se zbarvuje listí.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4DC02748-2485-4E48-B7D5-8B45A131058A}" type="presOf" srcId="{094584FC-2920-4915-9AB2-30FB4F528487}" destId="{2F192003-CD6F-4A11-AC6C-9FAEFBE557CD}" srcOrd="0" destOrd="0" presId="urn:microsoft.com/office/officeart/2005/8/layout/hierarchy3"/>
    <dgm:cxn modelId="{04F3B114-A896-4F7C-A214-47841EEC72F8}" type="presOf" srcId="{B525DABA-B492-48D4-A00D-B0C31256FAAD}" destId="{6A770DE3-D0C6-4780-9578-FC36AFBD010B}" srcOrd="0" destOrd="0" presId="urn:microsoft.com/office/officeart/2005/8/layout/hierarchy3"/>
    <dgm:cxn modelId="{D15595E1-9535-403E-9804-2F7501999B50}" type="presOf" srcId="{1407FFC2-3635-4BD0-A8E5-1007D91A7708}" destId="{98DA0CC0-6259-4CF2-AA43-DEDC466B5C05}" srcOrd="0" destOrd="0" presId="urn:microsoft.com/office/officeart/2005/8/layout/hierarchy3"/>
    <dgm:cxn modelId="{7C7CA118-BC9E-4805-B9C3-A53B7F61EC8F}" type="presOf" srcId="{B525DABA-B492-48D4-A00D-B0C31256FAAD}" destId="{FF9CE1A2-2850-4D19-B561-BF9321053F84}" srcOrd="1" destOrd="0" presId="urn:microsoft.com/office/officeart/2005/8/layout/hierarchy3"/>
    <dgm:cxn modelId="{86273EF2-A24B-4C20-A526-3A050E0E78B8}" type="presOf" srcId="{50F6194E-77D8-4D38-9222-702754C407DF}" destId="{C2288BE5-6784-4539-A17C-F5E943C831A2}" srcOrd="0" destOrd="0" presId="urn:microsoft.com/office/officeart/2005/8/layout/hierarchy3"/>
    <dgm:cxn modelId="{5C231BA9-4BE9-4712-8C67-E7AD6AFB5381}" type="presOf" srcId="{9227190E-53CA-4B8B-AD47-2A78BC9812FB}" destId="{40C62BDB-9C28-4212-8466-6AA45535D18B}" srcOrd="0" destOrd="0" presId="urn:microsoft.com/office/officeart/2005/8/layout/hierarchy3"/>
    <dgm:cxn modelId="{9DFA6322-0E6E-4BE1-8812-C86B4496D852}" type="presOf" srcId="{4ADE5564-3F85-43B7-B8FC-8D29F28FEAA8}" destId="{21DE8614-05CB-4AF6-A5E2-8FF8DF2E50ED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B955D65A-8D51-4C0B-B584-D6E482C307DF}" type="presParOf" srcId="{C2288BE5-6784-4539-A17C-F5E943C831A2}" destId="{1932BE58-BDCB-481C-B8AD-A6409A681DB1}" srcOrd="0" destOrd="0" presId="urn:microsoft.com/office/officeart/2005/8/layout/hierarchy3"/>
    <dgm:cxn modelId="{8D9147C9-A6B2-4B3F-85B3-F9034689F866}" type="presParOf" srcId="{1932BE58-BDCB-481C-B8AD-A6409A681DB1}" destId="{3A963C82-8A8D-4AC7-A813-499E34F1F36D}" srcOrd="0" destOrd="0" presId="urn:microsoft.com/office/officeart/2005/8/layout/hierarchy3"/>
    <dgm:cxn modelId="{B6D6E6AA-FDE5-46D2-9042-EC0CE1F4925C}" type="presParOf" srcId="{3A963C82-8A8D-4AC7-A813-499E34F1F36D}" destId="{6A770DE3-D0C6-4780-9578-FC36AFBD010B}" srcOrd="0" destOrd="0" presId="urn:microsoft.com/office/officeart/2005/8/layout/hierarchy3"/>
    <dgm:cxn modelId="{975E8A7E-ED45-4409-8F13-A4BC37031152}" type="presParOf" srcId="{3A963C82-8A8D-4AC7-A813-499E34F1F36D}" destId="{FF9CE1A2-2850-4D19-B561-BF9321053F84}" srcOrd="1" destOrd="0" presId="urn:microsoft.com/office/officeart/2005/8/layout/hierarchy3"/>
    <dgm:cxn modelId="{A7E9E5CE-4804-4F54-B3FE-2EB4802BA1AC}" type="presParOf" srcId="{1932BE58-BDCB-481C-B8AD-A6409A681DB1}" destId="{AEB0C2D6-824A-41B4-B05C-32366E830C16}" srcOrd="1" destOrd="0" presId="urn:microsoft.com/office/officeart/2005/8/layout/hierarchy3"/>
    <dgm:cxn modelId="{A68DBA65-6CC4-4DBA-8815-5556D9255DBD}" type="presParOf" srcId="{AEB0C2D6-824A-41B4-B05C-32366E830C16}" destId="{21DE8614-05CB-4AF6-A5E2-8FF8DF2E50ED}" srcOrd="0" destOrd="0" presId="urn:microsoft.com/office/officeart/2005/8/layout/hierarchy3"/>
    <dgm:cxn modelId="{ECADA5E0-8144-42F3-8608-74F17AF11F83}" type="presParOf" srcId="{AEB0C2D6-824A-41B4-B05C-32366E830C16}" destId="{2F192003-CD6F-4A11-AC6C-9FAEFBE557CD}" srcOrd="1" destOrd="0" presId="urn:microsoft.com/office/officeart/2005/8/layout/hierarchy3"/>
    <dgm:cxn modelId="{4E20AE6B-32C0-4A6C-9DE8-531F7DE049EA}" type="presParOf" srcId="{AEB0C2D6-824A-41B4-B05C-32366E830C16}" destId="{40C62BDB-9C28-4212-8466-6AA45535D18B}" srcOrd="2" destOrd="0" presId="urn:microsoft.com/office/officeart/2005/8/layout/hierarchy3"/>
    <dgm:cxn modelId="{4C740A3C-5705-4BF9-A2FD-3B3E94BD1590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0F6194E-77D8-4D38-9222-702754C407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5DABA-B492-48D4-A00D-B0C31256FAAD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Na jaře jsou často bouřky.</a:t>
          </a:r>
          <a:endParaRPr lang="cs-CZ" dirty="0"/>
        </a:p>
      </dgm:t>
    </dgm:pt>
    <dgm:pt modelId="{69FC0BA0-4227-41EA-8BD6-8FE044566698}" type="parTrans" cxnId="{ED4230C7-D555-438E-B773-75E0C30778A0}">
      <dgm:prSet/>
      <dgm:spPr/>
      <dgm:t>
        <a:bodyPr/>
        <a:lstStyle/>
        <a:p>
          <a:endParaRPr lang="cs-CZ"/>
        </a:p>
      </dgm:t>
    </dgm:pt>
    <dgm:pt modelId="{16BE2476-828B-4952-8759-01DB7825EE63}" type="sibTrans" cxnId="{ED4230C7-D555-438E-B773-75E0C30778A0}">
      <dgm:prSet/>
      <dgm:spPr/>
      <dgm:t>
        <a:bodyPr/>
        <a:lstStyle/>
        <a:p>
          <a:endParaRPr lang="cs-CZ"/>
        </a:p>
      </dgm:t>
    </dgm:pt>
    <dgm:pt modelId="{094584FC-2920-4915-9AB2-30FB4F528487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</a:t>
          </a:r>
          <a:endParaRPr lang="cs-CZ" dirty="0"/>
        </a:p>
      </dgm:t>
    </dgm:pt>
    <dgm:pt modelId="{4ADE5564-3F85-43B7-B8FC-8D29F28FEAA8}" type="parTrans" cxnId="{61701770-D143-40FA-85AA-D585148B5414}">
      <dgm:prSet/>
      <dgm:spPr/>
      <dgm:t>
        <a:bodyPr/>
        <a:lstStyle/>
        <a:p>
          <a:endParaRPr lang="cs-CZ"/>
        </a:p>
      </dgm:t>
    </dgm:pt>
    <dgm:pt modelId="{AF999311-2D97-416A-B76B-C0C2BBEE1E8B}" type="sibTrans" cxnId="{61701770-D143-40FA-85AA-D585148B5414}">
      <dgm:prSet/>
      <dgm:spPr/>
      <dgm:t>
        <a:bodyPr/>
        <a:lstStyle/>
        <a:p>
          <a:endParaRPr lang="cs-CZ"/>
        </a:p>
      </dgm:t>
    </dgm:pt>
    <dgm:pt modelId="{1407FFC2-3635-4BD0-A8E5-1007D91A7708}">
      <dgm:prSet phldrT="[Text]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</a:t>
          </a:r>
          <a:endParaRPr lang="cs-CZ" dirty="0"/>
        </a:p>
      </dgm:t>
    </dgm:pt>
    <dgm:pt modelId="{9227190E-53CA-4B8B-AD47-2A78BC9812FB}" type="parTrans" cxnId="{E73889F4-10F3-416A-8CF5-35ED86866173}">
      <dgm:prSet/>
      <dgm:spPr/>
      <dgm:t>
        <a:bodyPr/>
        <a:lstStyle/>
        <a:p>
          <a:endParaRPr lang="cs-CZ"/>
        </a:p>
      </dgm:t>
    </dgm:pt>
    <dgm:pt modelId="{DBB6D261-0CB4-421D-AC8D-A33F935DD995}" type="sibTrans" cxnId="{E73889F4-10F3-416A-8CF5-35ED86866173}">
      <dgm:prSet/>
      <dgm:spPr/>
      <dgm:t>
        <a:bodyPr/>
        <a:lstStyle/>
        <a:p>
          <a:endParaRPr lang="cs-CZ"/>
        </a:p>
      </dgm:t>
    </dgm:pt>
    <dgm:pt modelId="{C2288BE5-6784-4539-A17C-F5E943C831A2}" type="pres">
      <dgm:prSet presAssocID="{50F6194E-77D8-4D38-9222-702754C407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932BE58-BDCB-481C-B8AD-A6409A681DB1}" type="pres">
      <dgm:prSet presAssocID="{B525DABA-B492-48D4-A00D-B0C31256FAAD}" presName="root" presStyleCnt="0"/>
      <dgm:spPr/>
    </dgm:pt>
    <dgm:pt modelId="{3A963C82-8A8D-4AC7-A813-499E34F1F36D}" type="pres">
      <dgm:prSet presAssocID="{B525DABA-B492-48D4-A00D-B0C31256FAAD}" presName="rootComposite" presStyleCnt="0"/>
      <dgm:spPr/>
    </dgm:pt>
    <dgm:pt modelId="{6A770DE3-D0C6-4780-9578-FC36AFBD010B}" type="pres">
      <dgm:prSet presAssocID="{B525DABA-B492-48D4-A00D-B0C31256FAAD}" presName="rootText" presStyleLbl="node1" presStyleIdx="0" presStyleCnt="1" custScaleX="263578" custScaleY="125461"/>
      <dgm:spPr/>
      <dgm:t>
        <a:bodyPr/>
        <a:lstStyle/>
        <a:p>
          <a:endParaRPr lang="cs-CZ"/>
        </a:p>
      </dgm:t>
    </dgm:pt>
    <dgm:pt modelId="{FF9CE1A2-2850-4D19-B561-BF9321053F84}" type="pres">
      <dgm:prSet presAssocID="{B525DABA-B492-48D4-A00D-B0C31256FAAD}" presName="rootConnector" presStyleLbl="node1" presStyleIdx="0" presStyleCnt="1"/>
      <dgm:spPr/>
      <dgm:t>
        <a:bodyPr/>
        <a:lstStyle/>
        <a:p>
          <a:endParaRPr lang="cs-CZ"/>
        </a:p>
      </dgm:t>
    </dgm:pt>
    <dgm:pt modelId="{AEB0C2D6-824A-41B4-B05C-32366E830C16}" type="pres">
      <dgm:prSet presAssocID="{B525DABA-B492-48D4-A00D-B0C31256FAAD}" presName="childShape" presStyleCnt="0"/>
      <dgm:spPr/>
    </dgm:pt>
    <dgm:pt modelId="{21DE8614-05CB-4AF6-A5E2-8FF8DF2E50ED}" type="pres">
      <dgm:prSet presAssocID="{4ADE5564-3F85-43B7-B8FC-8D29F28FEAA8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192003-CD6F-4A11-AC6C-9FAEFBE557CD}" type="pres">
      <dgm:prSet presAssocID="{094584FC-2920-4915-9AB2-30FB4F52848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2BDB-9C28-4212-8466-6AA45535D18B}" type="pres">
      <dgm:prSet presAssocID="{9227190E-53CA-4B8B-AD47-2A78BC9812FB}" presName="Name13" presStyleLbl="parChTrans1D2" presStyleIdx="1" presStyleCnt="2"/>
      <dgm:spPr/>
      <dgm:t>
        <a:bodyPr/>
        <a:lstStyle/>
        <a:p>
          <a:endParaRPr lang="cs-CZ"/>
        </a:p>
      </dgm:t>
    </dgm:pt>
    <dgm:pt modelId="{98DA0CC0-6259-4CF2-AA43-DEDC466B5C05}" type="pres">
      <dgm:prSet presAssocID="{1407FFC2-3635-4BD0-A8E5-1007D91A770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D46401-62F4-4280-92BD-71500BEB0908}" type="presOf" srcId="{B525DABA-B492-48D4-A00D-B0C31256FAAD}" destId="{FF9CE1A2-2850-4D19-B561-BF9321053F84}" srcOrd="1" destOrd="0" presId="urn:microsoft.com/office/officeart/2005/8/layout/hierarchy3"/>
    <dgm:cxn modelId="{1EB2F854-5BC3-4A7D-8302-43D77A48417D}" type="presOf" srcId="{9227190E-53CA-4B8B-AD47-2A78BC9812FB}" destId="{40C62BDB-9C28-4212-8466-6AA45535D18B}" srcOrd="0" destOrd="0" presId="urn:microsoft.com/office/officeart/2005/8/layout/hierarchy3"/>
    <dgm:cxn modelId="{EBFFED08-F949-4DBD-A517-B4A8B5717EB3}" type="presOf" srcId="{094584FC-2920-4915-9AB2-30FB4F528487}" destId="{2F192003-CD6F-4A11-AC6C-9FAEFBE557CD}" srcOrd="0" destOrd="0" presId="urn:microsoft.com/office/officeart/2005/8/layout/hierarchy3"/>
    <dgm:cxn modelId="{61701770-D143-40FA-85AA-D585148B5414}" srcId="{B525DABA-B492-48D4-A00D-B0C31256FAAD}" destId="{094584FC-2920-4915-9AB2-30FB4F528487}" srcOrd="0" destOrd="0" parTransId="{4ADE5564-3F85-43B7-B8FC-8D29F28FEAA8}" sibTransId="{AF999311-2D97-416A-B76B-C0C2BBEE1E8B}"/>
    <dgm:cxn modelId="{E73889F4-10F3-416A-8CF5-35ED86866173}" srcId="{B525DABA-B492-48D4-A00D-B0C31256FAAD}" destId="{1407FFC2-3635-4BD0-A8E5-1007D91A7708}" srcOrd="1" destOrd="0" parTransId="{9227190E-53CA-4B8B-AD47-2A78BC9812FB}" sibTransId="{DBB6D261-0CB4-421D-AC8D-A33F935DD995}"/>
    <dgm:cxn modelId="{1C9F9F46-FBE8-4BFA-A218-FE77884A8C29}" type="presOf" srcId="{4ADE5564-3F85-43B7-B8FC-8D29F28FEAA8}" destId="{21DE8614-05CB-4AF6-A5E2-8FF8DF2E50ED}" srcOrd="0" destOrd="0" presId="urn:microsoft.com/office/officeart/2005/8/layout/hierarchy3"/>
    <dgm:cxn modelId="{4BB47948-7D7A-42BE-B8C1-9E000C1924C8}" type="presOf" srcId="{B525DABA-B492-48D4-A00D-B0C31256FAAD}" destId="{6A770DE3-D0C6-4780-9578-FC36AFBD010B}" srcOrd="0" destOrd="0" presId="urn:microsoft.com/office/officeart/2005/8/layout/hierarchy3"/>
    <dgm:cxn modelId="{1E34360C-16B2-4E8C-9393-1137CCD519CC}" type="presOf" srcId="{1407FFC2-3635-4BD0-A8E5-1007D91A7708}" destId="{98DA0CC0-6259-4CF2-AA43-DEDC466B5C05}" srcOrd="0" destOrd="0" presId="urn:microsoft.com/office/officeart/2005/8/layout/hierarchy3"/>
    <dgm:cxn modelId="{E135BD2B-F6FC-4E3A-B8A0-D6A27F1E7AB0}" type="presOf" srcId="{50F6194E-77D8-4D38-9222-702754C407DF}" destId="{C2288BE5-6784-4539-A17C-F5E943C831A2}" srcOrd="0" destOrd="0" presId="urn:microsoft.com/office/officeart/2005/8/layout/hierarchy3"/>
    <dgm:cxn modelId="{ED4230C7-D555-438E-B773-75E0C30778A0}" srcId="{50F6194E-77D8-4D38-9222-702754C407DF}" destId="{B525DABA-B492-48D4-A00D-B0C31256FAAD}" srcOrd="0" destOrd="0" parTransId="{69FC0BA0-4227-41EA-8BD6-8FE044566698}" sibTransId="{16BE2476-828B-4952-8759-01DB7825EE63}"/>
    <dgm:cxn modelId="{28CCDD99-2EBA-48CB-9240-4CBA92F28947}" type="presParOf" srcId="{C2288BE5-6784-4539-A17C-F5E943C831A2}" destId="{1932BE58-BDCB-481C-B8AD-A6409A681DB1}" srcOrd="0" destOrd="0" presId="urn:microsoft.com/office/officeart/2005/8/layout/hierarchy3"/>
    <dgm:cxn modelId="{AECFA112-526E-4F79-8277-5C8F73FEFACC}" type="presParOf" srcId="{1932BE58-BDCB-481C-B8AD-A6409A681DB1}" destId="{3A963C82-8A8D-4AC7-A813-499E34F1F36D}" srcOrd="0" destOrd="0" presId="urn:microsoft.com/office/officeart/2005/8/layout/hierarchy3"/>
    <dgm:cxn modelId="{2B5FF20E-E14F-44E8-8835-E3EE69D46393}" type="presParOf" srcId="{3A963C82-8A8D-4AC7-A813-499E34F1F36D}" destId="{6A770DE3-D0C6-4780-9578-FC36AFBD010B}" srcOrd="0" destOrd="0" presId="urn:microsoft.com/office/officeart/2005/8/layout/hierarchy3"/>
    <dgm:cxn modelId="{BDCD47E0-E509-4B3E-8820-8820DF436A9E}" type="presParOf" srcId="{3A963C82-8A8D-4AC7-A813-499E34F1F36D}" destId="{FF9CE1A2-2850-4D19-B561-BF9321053F84}" srcOrd="1" destOrd="0" presId="urn:microsoft.com/office/officeart/2005/8/layout/hierarchy3"/>
    <dgm:cxn modelId="{D22506D2-7DC4-42CC-8515-F02216AF0967}" type="presParOf" srcId="{1932BE58-BDCB-481C-B8AD-A6409A681DB1}" destId="{AEB0C2D6-824A-41B4-B05C-32366E830C16}" srcOrd="1" destOrd="0" presId="urn:microsoft.com/office/officeart/2005/8/layout/hierarchy3"/>
    <dgm:cxn modelId="{C293E448-34B1-4EBE-9781-2F15D8F3DDA3}" type="presParOf" srcId="{AEB0C2D6-824A-41B4-B05C-32366E830C16}" destId="{21DE8614-05CB-4AF6-A5E2-8FF8DF2E50ED}" srcOrd="0" destOrd="0" presId="urn:microsoft.com/office/officeart/2005/8/layout/hierarchy3"/>
    <dgm:cxn modelId="{D6CF5B7E-DF14-4DDF-B173-29DF0044C8B5}" type="presParOf" srcId="{AEB0C2D6-824A-41B4-B05C-32366E830C16}" destId="{2F192003-CD6F-4A11-AC6C-9FAEFBE557CD}" srcOrd="1" destOrd="0" presId="urn:microsoft.com/office/officeart/2005/8/layout/hierarchy3"/>
    <dgm:cxn modelId="{37AB9AC6-11D3-4E88-93AE-4B9AD74ED0BC}" type="presParOf" srcId="{AEB0C2D6-824A-41B4-B05C-32366E830C16}" destId="{40C62BDB-9C28-4212-8466-6AA45535D18B}" srcOrd="2" destOrd="0" presId="urn:microsoft.com/office/officeart/2005/8/layout/hierarchy3"/>
    <dgm:cxn modelId="{96C4F48B-107D-4B80-8415-D191CFB693DE}" type="presParOf" srcId="{AEB0C2D6-824A-41B4-B05C-32366E830C16}" destId="{98DA0CC0-6259-4CF2-AA43-DEDC466B5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70DE3-D0C6-4780-9578-FC36AFBD010B}">
      <dsp:nvSpPr>
        <dsp:cNvPr id="0" name=""/>
        <dsp:cNvSpPr/>
      </dsp:nvSpPr>
      <dsp:spPr>
        <a:xfrm>
          <a:off x="196137" y="792"/>
          <a:ext cx="5703724" cy="1357463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Na jaře sklízíme zeleninu.</a:t>
          </a:r>
          <a:endParaRPr lang="cs-CZ" sz="4200" kern="1200" dirty="0"/>
        </a:p>
      </dsp:txBody>
      <dsp:txXfrm>
        <a:off x="235896" y="40551"/>
        <a:ext cx="5624206" cy="1277945"/>
      </dsp:txXfrm>
    </dsp:sp>
    <dsp:sp modelId="{21DE8614-05CB-4AF6-A5E2-8FF8DF2E50ED}">
      <dsp:nvSpPr>
        <dsp:cNvPr id="0" name=""/>
        <dsp:cNvSpPr/>
      </dsp:nvSpPr>
      <dsp:spPr>
        <a:xfrm>
          <a:off x="766510" y="1358256"/>
          <a:ext cx="570372" cy="8114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1485"/>
              </a:lnTo>
              <a:lnTo>
                <a:pt x="570372" y="8114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192003-CD6F-4A11-AC6C-9FAEFBE557CD}">
      <dsp:nvSpPr>
        <dsp:cNvPr id="0" name=""/>
        <dsp:cNvSpPr/>
      </dsp:nvSpPr>
      <dsp:spPr>
        <a:xfrm>
          <a:off x="1336882" y="1628751"/>
          <a:ext cx="1731168" cy="1081980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76200" rIns="1143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hlinkClick xmlns:r="http://schemas.openxmlformats.org/officeDocument/2006/relationships" r:id="" action="ppaction://hlinksldjump"/>
            </a:rPr>
            <a:t>ANO</a:t>
          </a:r>
          <a:endParaRPr lang="cs-CZ" sz="6000" kern="1200" dirty="0"/>
        </a:p>
      </dsp:txBody>
      <dsp:txXfrm>
        <a:off x="1368572" y="1660441"/>
        <a:ext cx="1667788" cy="1018600"/>
      </dsp:txXfrm>
    </dsp:sp>
    <dsp:sp modelId="{40C62BDB-9C28-4212-8466-6AA45535D18B}">
      <dsp:nvSpPr>
        <dsp:cNvPr id="0" name=""/>
        <dsp:cNvSpPr/>
      </dsp:nvSpPr>
      <dsp:spPr>
        <a:xfrm>
          <a:off x="766510" y="1358256"/>
          <a:ext cx="570372" cy="2163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63960"/>
              </a:lnTo>
              <a:lnTo>
                <a:pt x="570372" y="2163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DA0CC0-6259-4CF2-AA43-DEDC466B5C05}">
      <dsp:nvSpPr>
        <dsp:cNvPr id="0" name=""/>
        <dsp:cNvSpPr/>
      </dsp:nvSpPr>
      <dsp:spPr>
        <a:xfrm>
          <a:off x="1336882" y="2981226"/>
          <a:ext cx="1731168" cy="1081980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76200" rIns="1143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hlinkClick xmlns:r="http://schemas.openxmlformats.org/officeDocument/2006/relationships" r:id="" action="ppaction://hlinksldjump"/>
            </a:rPr>
            <a:t>NE</a:t>
          </a:r>
          <a:endParaRPr lang="cs-CZ" sz="6000" kern="1200" dirty="0"/>
        </a:p>
      </dsp:txBody>
      <dsp:txXfrm>
        <a:off x="1368572" y="3012916"/>
        <a:ext cx="1667788" cy="10186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9.xml"/><Relationship Id="rId3" Type="http://schemas.openxmlformats.org/officeDocument/2006/relationships/slide" Target="slide12.xml"/><Relationship Id="rId7" Type="http://schemas.openxmlformats.org/officeDocument/2006/relationships/slide" Target="slide17.xml"/><Relationship Id="rId12" Type="http://schemas.openxmlformats.org/officeDocument/2006/relationships/slide" Target="slide15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11" Type="http://schemas.openxmlformats.org/officeDocument/2006/relationships/slide" Target="slide11.xml"/><Relationship Id="rId5" Type="http://schemas.openxmlformats.org/officeDocument/2006/relationships/slide" Target="slide9.xml"/><Relationship Id="rId10" Type="http://schemas.openxmlformats.org/officeDocument/2006/relationships/slide" Target="slide18.xml"/><Relationship Id="rId4" Type="http://schemas.openxmlformats.org/officeDocument/2006/relationships/slide" Target="slide16.xml"/><Relationship Id="rId9" Type="http://schemas.openxmlformats.org/officeDocument/2006/relationships/slide" Target="slide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gif"/><Relationship Id="rId5" Type="http://schemas.openxmlformats.org/officeDocument/2006/relationships/slide" Target="slide3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gif"/><Relationship Id="rId5" Type="http://schemas.openxmlformats.org/officeDocument/2006/relationships/slide" Target="slide3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gif"/><Relationship Id="rId5" Type="http://schemas.openxmlformats.org/officeDocument/2006/relationships/slide" Target="slide3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94382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Znaky jara soutěž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05038"/>
            <a:ext cx="8183563" cy="4187825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znalostí na téma znaky jara.</a:t>
            </a:r>
          </a:p>
          <a:p>
            <a:pPr lvl="0"/>
            <a:r>
              <a:rPr lang="cs-CZ" dirty="0" smtClean="0"/>
              <a:t>Žáci si vyberou otázku. 5, 10, 15 je bodové hodnocení otázek.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7681339"/>
              </p:ext>
            </p:extLst>
          </p:nvPr>
        </p:nvGraphicFramePr>
        <p:xfrm>
          <a:off x="1524001" y="692695"/>
          <a:ext cx="6360369" cy="5688635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2120123"/>
                <a:gridCol w="2120123"/>
                <a:gridCol w="2120123"/>
              </a:tblGrid>
              <a:tr h="113772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/>
                        <a:t>5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/>
                        <a:t>10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/>
                        <a:t>15</a:t>
                      </a:r>
                      <a:endParaRPr lang="cs-CZ" sz="6000" dirty="0"/>
                    </a:p>
                  </a:txBody>
                  <a:tcPr/>
                </a:tc>
              </a:tr>
              <a:tr h="1137727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2" action="ppaction://hlinksldjump"/>
                        </a:rPr>
                        <a:t>A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3" action="ppaction://hlinksldjump"/>
                        </a:rPr>
                        <a:t>A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4" action="ppaction://hlinksldjump"/>
                        </a:rPr>
                        <a:t>A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137727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5" action="ppaction://hlinksldjump"/>
                        </a:rPr>
                        <a:t>B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6" action="ppaction://hlinksldjump"/>
                        </a:rPr>
                        <a:t>B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7" action="ppaction://hlinksldjump"/>
                        </a:rPr>
                        <a:t>B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137727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8" action="ppaction://hlinksldjump"/>
                        </a:rPr>
                        <a:t>C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9" action="ppaction://hlinksldjump"/>
                        </a:rPr>
                        <a:t>C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10" action="ppaction://hlinksldjump"/>
                        </a:rPr>
                        <a:t>C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137727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11" action="ppaction://hlinksldjump"/>
                        </a:rPr>
                        <a:t>D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12" action="ppaction://hlinksldjump"/>
                        </a:rPr>
                        <a:t>D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70C0"/>
                          </a:solidFill>
                          <a:hlinkClick r:id="rId13" action="ppaction://hlinksldjump"/>
                        </a:rPr>
                        <a:t>D</a:t>
                      </a:r>
                      <a:endParaRPr lang="cs-CZ" sz="66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948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MNJUHCV2\MC90042446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744"/>
            <a:ext cx="3676279" cy="3162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4509120"/>
            <a:ext cx="281038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VÝBORNĚ!</a:t>
            </a:r>
          </a:p>
          <a:p>
            <a:pPr algn="ctr"/>
            <a:r>
              <a:rPr lang="cs-CZ" dirty="0" smtClean="0"/>
              <a:t>PŘIPOČTI SI 5 BODŮ.</a:t>
            </a:r>
            <a:endParaRPr lang="cs-CZ" dirty="0"/>
          </a:p>
        </p:txBody>
      </p:sp>
      <p:pic>
        <p:nvPicPr>
          <p:cNvPr id="1027" name="Picture 3" descr="C:\Program Files\Microsoft Office\MEDIA\OFFICE14\Bullets\BD21298_.gi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447931"/>
            <a:ext cx="1080120" cy="7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962400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26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MNJUHCV2\MC90042446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744"/>
            <a:ext cx="3676279" cy="3162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4509120"/>
            <a:ext cx="281038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VÝBORNĚ!</a:t>
            </a:r>
          </a:p>
          <a:p>
            <a:pPr algn="ctr"/>
            <a:r>
              <a:rPr lang="cs-CZ" dirty="0" smtClean="0"/>
              <a:t>PŘIPOČTI SI 10 BODŮ.</a:t>
            </a:r>
            <a:endParaRPr lang="cs-CZ" dirty="0"/>
          </a:p>
        </p:txBody>
      </p:sp>
      <p:pic>
        <p:nvPicPr>
          <p:cNvPr id="4" name="Picture 3" descr="C:\Program Files\Microsoft Office\MEDIA\OFFICE14\Bullets\BD21298_.gi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447931"/>
            <a:ext cx="1080120" cy="7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072347" y="58852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4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MNJUHCV2\MC90042446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744"/>
            <a:ext cx="3676279" cy="3162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4509120"/>
            <a:ext cx="281038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VÝBORNĚ!</a:t>
            </a:r>
          </a:p>
          <a:p>
            <a:pPr algn="ctr"/>
            <a:r>
              <a:rPr lang="cs-CZ" dirty="0" smtClean="0"/>
              <a:t>PŘIPOČTI SI 15 BODŮ.</a:t>
            </a:r>
            <a:endParaRPr lang="cs-CZ" dirty="0"/>
          </a:p>
        </p:txBody>
      </p:sp>
      <p:pic>
        <p:nvPicPr>
          <p:cNvPr id="4" name="Picture 3" descr="C:\Program Files\Microsoft Office\MEDIA\OFFICE14\Bullets\BD21298_.gi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447931"/>
            <a:ext cx="1080120" cy="7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072347" y="58190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4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ALE16573\MC90042446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96752"/>
            <a:ext cx="3888432" cy="365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4782612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ŠPATNĚ! </a:t>
            </a:r>
          </a:p>
          <a:p>
            <a:pPr algn="ctr"/>
            <a:r>
              <a:rPr lang="cs-CZ" dirty="0" smtClean="0"/>
              <a:t>NEZÍSKÁŠ ŽÁDNÝ BOD.</a:t>
            </a:r>
            <a:endParaRPr lang="cs-CZ" dirty="0"/>
          </a:p>
        </p:txBody>
      </p:sp>
      <p:pic>
        <p:nvPicPr>
          <p:cNvPr id="4" name="Picture 3" descr="C:\Program Files\Microsoft Office\MEDIA\OFFICE14\Bullets\BD21298_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447931"/>
            <a:ext cx="1080120" cy="7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639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1806855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86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5316020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235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7978955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339572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6963315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7252994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7934138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7403398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1978536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0360158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1827287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0958178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06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Kliparty použity z </a:t>
            </a:r>
            <a:r>
              <a:rPr lang="cs-CZ" smtClean="0"/>
              <a:t>webu Office.com.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383</TotalTime>
  <Words>194</Words>
  <Application>Microsoft Office PowerPoint</Application>
  <PresentationFormat>Předvádění na obrazovce (4:3)</PresentationFormat>
  <Paragraphs>82</Paragraphs>
  <Slides>20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43</cp:revision>
  <dcterms:created xsi:type="dcterms:W3CDTF">2012-03-09T21:22:25Z</dcterms:created>
  <dcterms:modified xsi:type="dcterms:W3CDTF">2012-04-24T15:04:59Z</dcterms:modified>
</cp:coreProperties>
</file>