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77" r:id="rId1"/>
  </p:sldMasterIdLst>
  <p:sldIdLst>
    <p:sldId id="281" r:id="rId2"/>
    <p:sldId id="282" r:id="rId3"/>
    <p:sldId id="302" r:id="rId4"/>
    <p:sldId id="303" r:id="rId5"/>
    <p:sldId id="304" r:id="rId6"/>
    <p:sldId id="305" r:id="rId7"/>
    <p:sldId id="306" r:id="rId8"/>
    <p:sldId id="307" r:id="rId9"/>
    <p:sldId id="308" r:id="rId10"/>
    <p:sldId id="309" r:id="rId11"/>
    <p:sldId id="310" r:id="rId12"/>
    <p:sldId id="311" r:id="rId13"/>
    <p:sldId id="301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0505E3EF-67EA-436B-97B2-0124C06EBD24}" styleName="Střední styl 4 – zvýraznění 3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3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3">
              <a:tint val="20000"/>
            </a:schemeClr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6" autoAdjust="0"/>
    <p:restoredTop sz="94660"/>
  </p:normalViewPr>
  <p:slideViewPr>
    <p:cSldViewPr>
      <p:cViewPr varScale="1">
        <p:scale>
          <a:sx n="111" d="100"/>
          <a:sy n="111" d="100"/>
        </p:scale>
        <p:origin x="-1626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72254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95111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9875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0092163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064609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27900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21163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616321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94818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521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167786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3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79F2B8-032F-4409-A416-3AD0D2AE6719}" type="datetimeFigureOut">
              <a:rPr lang="cs-CZ" smtClean="0"/>
              <a:t>24.4.2012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A8884F0-F8AB-41D6-BAAB-B26BE7ADAAA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527916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78" r:id="rId1"/>
    <p:sldLayoutId id="2147483879" r:id="rId2"/>
    <p:sldLayoutId id="2147483880" r:id="rId3"/>
    <p:sldLayoutId id="2147483881" r:id="rId4"/>
    <p:sldLayoutId id="2147483882" r:id="rId5"/>
    <p:sldLayoutId id="2147483883" r:id="rId6"/>
    <p:sldLayoutId id="2147483884" r:id="rId7"/>
    <p:sldLayoutId id="2147483885" r:id="rId8"/>
    <p:sldLayoutId id="2147483886" r:id="rId9"/>
    <p:sldLayoutId id="2147483887" r:id="rId10"/>
    <p:sldLayoutId id="2147483888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Kr%C3%A1l%C3%ADk_novoz%C3%A9landsk%C3%BD_b%C3%ADl%C3%BD.jpg" TargetMode="External"/><Relationship Id="rId3" Type="http://schemas.openxmlformats.org/officeDocument/2006/relationships/hyperlink" Target="http://commons.wikimedia.org/wiki/File:Geese_on_the_village_green_-_geograph.org.uk_-_723851.jpg?uselang=cs" TargetMode="External"/><Relationship Id="rId7" Type="http://schemas.openxmlformats.org/officeDocument/2006/relationships/hyperlink" Target="http://cs.wikipedia.org/wiki/Soubor:Cow_with_calf.jpg" TargetMode="External"/><Relationship Id="rId2" Type="http://schemas.openxmlformats.org/officeDocument/2006/relationships/hyperlink" Target="http://cs.wikipedia.org/wiki/Soubor:%C5%B9rebak_1.jpg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s.wikipedia.org/wiki/Soubor:Sow_with_piglet.jpg" TargetMode="External"/><Relationship Id="rId11" Type="http://schemas.openxmlformats.org/officeDocument/2006/relationships/hyperlink" Target="http://cs.wikipedia.org/wiki/Soubor:Laitche-P013.jpg" TargetMode="External"/><Relationship Id="rId5" Type="http://schemas.openxmlformats.org/officeDocument/2006/relationships/hyperlink" Target="http://cs.wikipedia.org/wiki/Soubor:Hen_with_chickens_in_native_breeding.jpg" TargetMode="External"/><Relationship Id="rId10" Type="http://schemas.openxmlformats.org/officeDocument/2006/relationships/hyperlink" Target="http://commons.wikimedia.org/wiki/File:Goat_family.jpg?uselang=cs" TargetMode="External"/><Relationship Id="rId4" Type="http://schemas.openxmlformats.org/officeDocument/2006/relationships/hyperlink" Target="http://commons.wikimedia.org/wiki/File:Kachna_divok%C3%A1_na_Dominu.jpg" TargetMode="External"/><Relationship Id="rId9" Type="http://schemas.openxmlformats.org/officeDocument/2006/relationships/hyperlink" Target="http://commons.wikimedia.org/wiki/File:Haseldorfer_Marsch_4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05156165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Lenka Rychlá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VY_32_Inovace_Prvouka_1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Mláďata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4/2012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085184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8782674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960438" y="620713"/>
            <a:ext cx="8183562" cy="1052512"/>
          </a:xfrm>
        </p:spPr>
        <p:txBody>
          <a:bodyPr/>
          <a:lstStyle/>
          <a:p>
            <a:r>
              <a:rPr lang="cs-CZ" b="1" dirty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2205038"/>
            <a:ext cx="8183563" cy="4187825"/>
          </a:xfrm>
        </p:spPr>
        <p:txBody>
          <a:bodyPr>
            <a:normAutofit lnSpcReduction="10000"/>
          </a:bodyPr>
          <a:lstStyle/>
          <a:p>
            <a:pPr lvl="0"/>
            <a:r>
              <a:rPr lang="cs-CZ" dirty="0"/>
              <a:t>Vytvořeno v programu </a:t>
            </a: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</a:t>
            </a:r>
          </a:p>
          <a:p>
            <a:pPr lvl="0"/>
            <a:r>
              <a:rPr lang="cs-CZ" dirty="0" smtClean="0"/>
              <a:t>Určeno žákům 2. ročníku.</a:t>
            </a:r>
          </a:p>
          <a:p>
            <a:pPr lvl="0"/>
            <a:r>
              <a:rPr lang="cs-CZ" dirty="0" smtClean="0"/>
              <a:t>Materiál vede k seznámení se s názvy samců, samic a mláďat.</a:t>
            </a:r>
          </a:p>
          <a:p>
            <a:pPr lvl="0"/>
            <a:r>
              <a:rPr lang="cs-CZ" dirty="0" smtClean="0"/>
              <a:t>Při prvním kliknutí se objeví obrázek. Postupně žáci pojmenují samce, samici a mládě. Po kliknutí se jednotlivé názvy objevují.</a:t>
            </a:r>
          </a:p>
          <a:p>
            <a:pPr marL="0" lv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909805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2636912"/>
            <a:ext cx="4248472" cy="3186354"/>
          </a:xfrm>
        </p:spPr>
      </p:pic>
      <p:sp>
        <p:nvSpPr>
          <p:cNvPr id="5" name="Zaoblený obdélník 4"/>
          <p:cNvSpPr/>
          <p:nvPr/>
        </p:nvSpPr>
        <p:spPr>
          <a:xfrm>
            <a:off x="323528" y="141277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HŘEBEC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KLISNA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HŘÍBĚ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19625759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41277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HOUSER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HUSA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HOUSE</a:t>
            </a:r>
            <a:endParaRPr lang="cs-CZ" sz="40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36912"/>
            <a:ext cx="5112568" cy="3834426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41277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BERAN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OVCE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JEHNĚ</a:t>
            </a:r>
            <a:endParaRPr lang="cs-CZ" sz="40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47664" y="2636912"/>
            <a:ext cx="5718082" cy="3802524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41277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KAČER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KACHNA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KACHNĚ</a:t>
            </a:r>
            <a:endParaRPr lang="cs-CZ" sz="40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50735" y="2708920"/>
            <a:ext cx="5033533" cy="3775150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41277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KOCOUR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KOČKA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KOTĚ</a:t>
            </a:r>
            <a:endParaRPr lang="cs-CZ" sz="40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2636912"/>
            <a:ext cx="5184576" cy="3747034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41277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KOHOUT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SLEPICE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KUŘE</a:t>
            </a:r>
            <a:endParaRPr lang="cs-CZ" sz="40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3068960"/>
            <a:ext cx="3168352" cy="2376264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41277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KOZEL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KOZA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KŮZLE</a:t>
            </a:r>
            <a:endParaRPr lang="cs-CZ" sz="40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63688" y="2564904"/>
            <a:ext cx="5760640" cy="3845228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412776"/>
            <a:ext cx="2448272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VEPŘ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448272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PRASNICE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SELE</a:t>
            </a:r>
            <a:endParaRPr lang="cs-CZ" sz="40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91680" y="2564904"/>
            <a:ext cx="6039381" cy="3744416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41277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PES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FENA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ŠTĚNĚ</a:t>
            </a:r>
            <a:endParaRPr lang="cs-CZ" sz="40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7657" y="2708920"/>
            <a:ext cx="8068123" cy="3600400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SAMEC 		SAMICE 	MLÁDĚ</a:t>
            </a:r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323528" y="1412776"/>
            <a:ext cx="2232248" cy="864096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BÝK</a:t>
            </a:r>
            <a:endParaRPr lang="cs-CZ" sz="4000" dirty="0"/>
          </a:p>
        </p:txBody>
      </p:sp>
      <p:sp>
        <p:nvSpPr>
          <p:cNvPr id="6" name="Zaoblený obdélník 5"/>
          <p:cNvSpPr/>
          <p:nvPr/>
        </p:nvSpPr>
        <p:spPr>
          <a:xfrm>
            <a:off x="3131840" y="1417406"/>
            <a:ext cx="2232248" cy="864096"/>
          </a:xfrm>
          <a:prstGeom prst="round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KRÁVA</a:t>
            </a:r>
            <a:endParaRPr lang="cs-CZ" sz="4000" dirty="0"/>
          </a:p>
        </p:txBody>
      </p:sp>
      <p:sp>
        <p:nvSpPr>
          <p:cNvPr id="7" name="Zaoblený obdélník 6"/>
          <p:cNvSpPr/>
          <p:nvPr/>
        </p:nvSpPr>
        <p:spPr>
          <a:xfrm>
            <a:off x="5868144" y="1417406"/>
            <a:ext cx="2232248" cy="864096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4000" dirty="0" smtClean="0"/>
              <a:t>TELE</a:t>
            </a:r>
            <a:endParaRPr lang="cs-CZ" sz="4000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2708920"/>
            <a:ext cx="5474293" cy="3744416"/>
          </a:xfrm>
        </p:spPr>
      </p:pic>
    </p:spTree>
    <p:extLst>
      <p:ext uri="{BB962C8B-B14F-4D97-AF65-F5344CB8AC3E}">
        <p14:creationId xmlns:p14="http://schemas.microsoft.com/office/powerpoint/2010/main" val="77310141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620688"/>
            <a:ext cx="7776864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</a:t>
            </a:r>
          </a:p>
          <a:p>
            <a:r>
              <a:rPr lang="cs-CZ" dirty="0"/>
              <a:t>Obrázky:</a:t>
            </a:r>
          </a:p>
          <a:p>
            <a:r>
              <a:rPr lang="cs-CZ" dirty="0"/>
              <a:t>&lt;cit. </a:t>
            </a:r>
            <a:r>
              <a:rPr lang="cs-CZ" smtClean="0"/>
              <a:t>2012-04-10&gt;. </a:t>
            </a:r>
            <a:endParaRPr lang="cs-CZ" dirty="0"/>
          </a:p>
          <a:p>
            <a:r>
              <a:rPr lang="cs-CZ" dirty="0"/>
              <a:t>Dostupné pod licencí </a:t>
            </a:r>
            <a:r>
              <a:rPr lang="cs-CZ" dirty="0" err="1"/>
              <a:t>Wikimedia</a:t>
            </a:r>
            <a:r>
              <a:rPr lang="cs-CZ" dirty="0"/>
              <a:t> </a:t>
            </a:r>
            <a:r>
              <a:rPr lang="cs-CZ" dirty="0" err="1"/>
              <a:t>Commons</a:t>
            </a:r>
            <a:r>
              <a:rPr lang="cs-CZ" dirty="0"/>
              <a:t> na www:</a:t>
            </a:r>
          </a:p>
          <a:p>
            <a:r>
              <a:rPr lang="cs-CZ" u="sng" dirty="0" smtClean="0">
                <a:hlinkClick r:id="rId2"/>
              </a:rPr>
              <a:t>http</a:t>
            </a:r>
            <a:r>
              <a:rPr lang="cs-CZ" u="sng" dirty="0">
                <a:hlinkClick r:id="rId2"/>
              </a:rPr>
              <a:t>://cs.wikipedia.org/wiki/Soubor:%C5%B9rebak_1.jpg</a:t>
            </a:r>
            <a:endParaRPr lang="cs-CZ" dirty="0"/>
          </a:p>
          <a:p>
            <a:r>
              <a:rPr lang="cs-CZ" u="sng" dirty="0">
                <a:hlinkClick r:id="rId3"/>
              </a:rPr>
              <a:t>http://commons.wikimedia.org/wiki/File:Geese_on_the_village_green_-_geograph.org.uk_-_723851.jpg?uselang=cs</a:t>
            </a:r>
            <a:endParaRPr lang="cs-CZ" dirty="0"/>
          </a:p>
          <a:p>
            <a:r>
              <a:rPr lang="cs-CZ" u="sng" dirty="0">
                <a:hlinkClick r:id="rId4"/>
              </a:rPr>
              <a:t>http://commons.wikimedia.org/wiki/File:Kachna_divok%C3%A1_na_Dominu.jpg</a:t>
            </a:r>
            <a:endParaRPr lang="cs-CZ" dirty="0"/>
          </a:p>
          <a:p>
            <a:r>
              <a:rPr lang="cs-CZ" u="sng" dirty="0">
                <a:hlinkClick r:id="rId5"/>
              </a:rPr>
              <a:t>http://cs.wikipedia.org/wiki/Soubor:Hen_with_chickens_in_native_breeding.jpg</a:t>
            </a:r>
            <a:endParaRPr lang="cs-CZ" dirty="0"/>
          </a:p>
          <a:p>
            <a:r>
              <a:rPr lang="cs-CZ" u="sng" dirty="0">
                <a:hlinkClick r:id="rId6"/>
              </a:rPr>
              <a:t>http://cs.wikipedia.org/wiki/Soubor:Sow_with_piglet.jpg</a:t>
            </a:r>
            <a:endParaRPr lang="cs-CZ" dirty="0"/>
          </a:p>
          <a:p>
            <a:r>
              <a:rPr lang="cs-CZ" u="sng" dirty="0">
                <a:hlinkClick r:id="rId7"/>
              </a:rPr>
              <a:t>http://cs.wikipedia.org/wiki/Soubor:Cow_with_calf.jpg</a:t>
            </a:r>
            <a:endParaRPr lang="cs-CZ" dirty="0"/>
          </a:p>
          <a:p>
            <a:r>
              <a:rPr lang="cs-CZ" u="sng" dirty="0">
                <a:hlinkClick r:id="rId8"/>
              </a:rPr>
              <a:t>http://cs.wikipedia.org/wiki/Soubor:Kr%C3%A1l%C3%ADk_novoz%C3%A9landsk%C3%BD_b%C3%ADl%C3%BD.jpg</a:t>
            </a:r>
            <a:endParaRPr lang="cs-CZ" dirty="0"/>
          </a:p>
          <a:p>
            <a:r>
              <a:rPr lang="cs-CZ" u="sng" dirty="0">
                <a:hlinkClick r:id="rId9"/>
              </a:rPr>
              <a:t>http://commons.wikimedia.org/wiki/File:Haseldorfer_Marsch_41.JPG?uselang=cs</a:t>
            </a:r>
            <a:endParaRPr lang="cs-CZ" dirty="0"/>
          </a:p>
          <a:p>
            <a:r>
              <a:rPr lang="cs-CZ" u="sng" dirty="0">
                <a:hlinkClick r:id="rId10"/>
              </a:rPr>
              <a:t>http://commons.wikimedia.org/wiki/File:Goat_family.jpg?uselang=cs</a:t>
            </a:r>
            <a:endParaRPr lang="cs-CZ" dirty="0"/>
          </a:p>
          <a:p>
            <a:r>
              <a:rPr lang="cs-CZ" u="sng" dirty="0">
                <a:hlinkClick r:id="rId11"/>
              </a:rPr>
              <a:t>http://cs.wikipedia.org/wiki/Soubor:Laitche-P013.jpg</a:t>
            </a:r>
            <a:endParaRPr lang="cs-CZ" dirty="0"/>
          </a:p>
          <a:p>
            <a:r>
              <a:rPr lang="cs-CZ" dirty="0"/>
              <a:t>http://commons.wikimedia.org/wiki/File:Kora_Females.jpg?uselang=cs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6659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375</TotalTime>
  <Words>141</Words>
  <Application>Microsoft Office PowerPoint</Application>
  <PresentationFormat>Předvádění na obrazovce (4:3)</PresentationFormat>
  <Paragraphs>76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Prezentace aplikace PowerPoint</vt:lpstr>
      <vt:lpstr>Anotace:</vt:lpstr>
      <vt:lpstr>SAMEC   SAMICE  MLÁDĚ</vt:lpstr>
      <vt:lpstr>SAMEC   SAMICE  MLÁDĚ</vt:lpstr>
      <vt:lpstr>SAMEC   SAMICE  MLÁDĚ</vt:lpstr>
      <vt:lpstr>SAMEC   SAMICE  MLÁDĚ</vt:lpstr>
      <vt:lpstr>SAMEC   SAMICE  MLÁDĚ</vt:lpstr>
      <vt:lpstr>SAMEC   SAMICE  MLÁDĚ</vt:lpstr>
      <vt:lpstr>SAMEC   SAMICE  MLÁDĚ</vt:lpstr>
      <vt:lpstr>SAMEC   SAMICE  MLÁDĚ</vt:lpstr>
      <vt:lpstr>SAMEC   SAMICE  MLÁDĚ</vt:lpstr>
      <vt:lpstr>SAMEC   SAMICE  MLÁDĚ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Lenka</dc:creator>
  <cp:lastModifiedBy>Lenka</cp:lastModifiedBy>
  <cp:revision>43</cp:revision>
  <dcterms:created xsi:type="dcterms:W3CDTF">2012-03-09T21:22:25Z</dcterms:created>
  <dcterms:modified xsi:type="dcterms:W3CDTF">2012-04-24T14:12:09Z</dcterms:modified>
</cp:coreProperties>
</file>