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282" r:id="rId3"/>
    <p:sldId id="290" r:id="rId4"/>
    <p:sldId id="291" r:id="rId5"/>
    <p:sldId id="292" r:id="rId6"/>
    <p:sldId id="293" r:id="rId7"/>
    <p:sldId id="294" r:id="rId8"/>
    <p:sldId id="297" r:id="rId9"/>
    <p:sldId id="295" r:id="rId10"/>
    <p:sldId id="296" r:id="rId11"/>
    <p:sldId id="298" r:id="rId12"/>
    <p:sldId id="299" r:id="rId13"/>
    <p:sldId id="28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6" autoAdjust="0"/>
    <p:restoredTop sz="94660"/>
  </p:normalViewPr>
  <p:slideViewPr>
    <p:cSldViewPr>
      <p:cViewPr varScale="1">
        <p:scale>
          <a:sx n="111" d="100"/>
          <a:sy n="111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gif"/><Relationship Id="rId5" Type="http://schemas.openxmlformats.org/officeDocument/2006/relationships/image" Target="../media/image11.gif"/><Relationship Id="rId4" Type="http://schemas.openxmlformats.org/officeDocument/2006/relationships/image" Target="../media/image8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gif"/><Relationship Id="rId5" Type="http://schemas.openxmlformats.org/officeDocument/2006/relationships/image" Target="../media/image11.gif"/><Relationship Id="rId4" Type="http://schemas.openxmlformats.org/officeDocument/2006/relationships/image" Target="../media/image8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Lato-summer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9378328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Povolání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004051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seznámení se s různými </a:t>
            </a:r>
            <a:r>
              <a:rPr lang="cs-CZ" dirty="0" smtClean="0"/>
              <a:t>druhy povolání.</a:t>
            </a:r>
          </a:p>
          <a:p>
            <a:pPr lvl="0"/>
            <a:r>
              <a:rPr lang="cs-CZ" dirty="0" smtClean="0"/>
              <a:t>Obrázky jsou v pohybu.</a:t>
            </a:r>
            <a:endParaRPr lang="cs-CZ" dirty="0" smtClean="0"/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lvl="0"/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9" y="242457"/>
            <a:ext cx="1571625" cy="17811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733" y="2206998"/>
            <a:ext cx="905620" cy="15275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539879"/>
            <a:ext cx="1371485" cy="13200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0344" y="406154"/>
            <a:ext cx="1419165" cy="145377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376169"/>
            <a:ext cx="1485900" cy="15049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1630" y="4447549"/>
            <a:ext cx="1080120" cy="16133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849" y="391782"/>
            <a:ext cx="1944217" cy="13531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2055672"/>
            <a:ext cx="1374056" cy="137405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1336" y="4376169"/>
            <a:ext cx="1657350" cy="18192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6934" y="4609531"/>
            <a:ext cx="1666000" cy="1451362"/>
          </a:xfrm>
          <a:prstGeom prst="rect">
            <a:avLst/>
          </a:prstGeom>
        </p:spPr>
      </p:pic>
      <p:sp>
        <p:nvSpPr>
          <p:cNvPr id="12" name="Ovál 11"/>
          <p:cNvSpPr/>
          <p:nvPr/>
        </p:nvSpPr>
        <p:spPr>
          <a:xfrm>
            <a:off x="3282667" y="2793796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HASIČ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3169934" y="2856821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LÉKAŘ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605522" y="3015015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BALETKA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231379" y="3233823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POLICISTA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3267095" y="3113146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UČITEL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3300196" y="3101347"/>
            <a:ext cx="2550368" cy="5257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POŠTOVNÍ DORUČOVATEL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2862093" y="2538726"/>
            <a:ext cx="218194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INSTALATÉR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3459346" y="3072845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PRODAVAČ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4002934" y="2808362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KUCHAŘ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3243837" y="2668523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KADEŘNICE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94470" y="6453336"/>
            <a:ext cx="724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Nejdříve se pokus určit jednotlivá povolání. Potom přiřaď názvy k obrázkům.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70603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9" y="242457"/>
            <a:ext cx="1571625" cy="17811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733" y="2206998"/>
            <a:ext cx="905620" cy="15275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539879"/>
            <a:ext cx="1371485" cy="13200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0344" y="406154"/>
            <a:ext cx="1419165" cy="145377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376169"/>
            <a:ext cx="1485900" cy="15049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1630" y="4447549"/>
            <a:ext cx="1080120" cy="16133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849" y="391782"/>
            <a:ext cx="1944217" cy="13531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2055672"/>
            <a:ext cx="1374056" cy="137405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1336" y="4376169"/>
            <a:ext cx="1657350" cy="18192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6934" y="4609531"/>
            <a:ext cx="1666000" cy="1451362"/>
          </a:xfrm>
          <a:prstGeom prst="rect">
            <a:avLst/>
          </a:prstGeom>
        </p:spPr>
      </p:pic>
      <p:sp>
        <p:nvSpPr>
          <p:cNvPr id="12" name="Ovál 11"/>
          <p:cNvSpPr/>
          <p:nvPr/>
        </p:nvSpPr>
        <p:spPr>
          <a:xfrm>
            <a:off x="282591" y="3861048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HASIČ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391733" y="6018133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LÉKAŘ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456755" y="6022017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BALETKA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881590" y="6060893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POLICISTA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7140802" y="6060893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UČITEL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6390634" y="3471670"/>
            <a:ext cx="2550368" cy="5257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POŠTOVNÍ DORUČOVATEL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6759058" y="1744957"/>
            <a:ext cx="218194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INSTALATÉR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4731531" y="1776650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PRODAVAČ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2580855" y="1776650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KUCHAŘ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594303" y="1744957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KADEŘNICE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3788" y="6439586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60245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528579" y="4437112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HASIČ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42392" y="2424773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LÉKAŘ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367218" y="692696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BALETKA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528579" y="5860019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POLICISTA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450747" y="5126893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UČITEL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67308" y="3573016"/>
            <a:ext cx="2550368" cy="5257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POŠTOVNÍ DORUČOVATEL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146835" y="1857096"/>
            <a:ext cx="218194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INSTALATÉR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410201" y="3009820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PRODAVAČ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342611" y="1268760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KUCHAŘ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337707" y="163489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KADEŘNICE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94470" y="6453336"/>
            <a:ext cx="3704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Přiřaď k povoláním jejich náplň práce.</a:t>
            </a:r>
            <a:endParaRPr lang="cs-CZ" i="1" dirty="0"/>
          </a:p>
        </p:txBody>
      </p:sp>
      <p:sp>
        <p:nvSpPr>
          <p:cNvPr id="23" name="Ovál 22"/>
          <p:cNvSpPr/>
          <p:nvPr/>
        </p:nvSpPr>
        <p:spPr>
          <a:xfrm>
            <a:off x="6660232" y="1271129"/>
            <a:ext cx="2405324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Stříhá vlasy.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4860032" y="4653136"/>
            <a:ext cx="2405324" cy="689781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Předvádí lidem taneční umění.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6578612" y="2669056"/>
            <a:ext cx="2405324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Vaří.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4788024" y="2177544"/>
            <a:ext cx="2405324" cy="86903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Opravuje vodovodní instalaci.</a:t>
            </a:r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4860032" y="1389348"/>
            <a:ext cx="2405324" cy="62292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Ošetřuje nemocné.</a:t>
            </a:r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6684702" y="3225844"/>
            <a:ext cx="2405324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Prodává zboží.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4788024" y="3269414"/>
            <a:ext cx="2405324" cy="53414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Doručuje poštovní zásilky.</a:t>
            </a:r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5765624" y="3803558"/>
            <a:ext cx="3118048" cy="95780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Zasahuje při nebezpečných situacích.</a:t>
            </a: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6552587" y="2011880"/>
            <a:ext cx="2405324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Učí žáky.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5642708" y="582216"/>
            <a:ext cx="3245296" cy="65300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Sleduje dodržování zákonů a pravidel.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2758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528579" y="4221088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HASIČ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42392" y="2424773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LÉKAŘ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367218" y="692696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BALETKA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10201" y="5589240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POLICISTA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478079" y="4984333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UČITEL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67308" y="3573016"/>
            <a:ext cx="2550368" cy="5257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POŠTOVNÍ DORUČOVATEL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146835" y="1857096"/>
            <a:ext cx="218194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INSTALATÉR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410201" y="3009820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PRODAVAČ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342611" y="1268760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KUCHAŘ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337707" y="163489"/>
            <a:ext cx="180020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KADEŘNICE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1520" y="6381328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  <p:sp>
        <p:nvSpPr>
          <p:cNvPr id="23" name="Ovál 22"/>
          <p:cNvSpPr/>
          <p:nvPr/>
        </p:nvSpPr>
        <p:spPr>
          <a:xfrm>
            <a:off x="2242592" y="31999"/>
            <a:ext cx="2405324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Stříhá vlasy.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2314112" y="379513"/>
            <a:ext cx="2405324" cy="689781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Předvádí lidem taneční umění.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2328779" y="1046716"/>
            <a:ext cx="2405324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Vaří.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2210401" y="1502148"/>
            <a:ext cx="2405324" cy="86903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Opravuje vodovodní instalaci.</a:t>
            </a:r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2287941" y="2357596"/>
            <a:ext cx="2405324" cy="62292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Ošetřuje nemocné.</a:t>
            </a:r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2328779" y="3009820"/>
            <a:ext cx="2405324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Prodává zboží.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2483768" y="3465418"/>
            <a:ext cx="2405324" cy="53414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Doručuje poštovní zásilky.</a:t>
            </a:r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2200678" y="4026525"/>
            <a:ext cx="3118048" cy="95780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Zasahuje při nebezpečných situacích.</a:t>
            </a: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2617676" y="5023867"/>
            <a:ext cx="2405324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Učí žáky.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2317608" y="5478760"/>
            <a:ext cx="3245296" cy="653008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Sleduje dodržování zákonů a pravidel.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262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539140"/>
            <a:ext cx="1571625" cy="17811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8886" y="1533447"/>
            <a:ext cx="1371485" cy="13200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328782"/>
            <a:ext cx="1419165" cy="14537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933831"/>
            <a:ext cx="1944217" cy="13531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3861048"/>
            <a:ext cx="1584176" cy="1584176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994470" y="6453336"/>
            <a:ext cx="4494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Která řeč patří jednotlivým povoláním? Přiřaď.</a:t>
            </a:r>
            <a:endParaRPr lang="cs-CZ" i="1" dirty="0"/>
          </a:p>
        </p:txBody>
      </p:sp>
      <p:sp>
        <p:nvSpPr>
          <p:cNvPr id="23" name="Obdélníkový popisek 22"/>
          <p:cNvSpPr/>
          <p:nvPr/>
        </p:nvSpPr>
        <p:spPr>
          <a:xfrm>
            <a:off x="994470" y="5737518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Přidáme ještě kmín.</a:t>
            </a:r>
            <a:endParaRPr lang="cs-CZ" dirty="0"/>
          </a:p>
        </p:txBody>
      </p:sp>
      <p:sp>
        <p:nvSpPr>
          <p:cNvPr id="24" name="Obdélníkový popisek 23"/>
          <p:cNvSpPr/>
          <p:nvPr/>
        </p:nvSpPr>
        <p:spPr>
          <a:xfrm>
            <a:off x="2817564" y="5005632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Chcete krátký střih?</a:t>
            </a:r>
            <a:endParaRPr lang="cs-CZ" dirty="0"/>
          </a:p>
        </p:txBody>
      </p:sp>
      <p:sp>
        <p:nvSpPr>
          <p:cNvPr id="25" name="Obdélníkový popisek 24"/>
          <p:cNvSpPr/>
          <p:nvPr/>
        </p:nvSpPr>
        <p:spPr>
          <a:xfrm>
            <a:off x="3560089" y="5749415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Kde je hlavní uzávěr vody?</a:t>
            </a:r>
            <a:endParaRPr lang="cs-CZ" dirty="0"/>
          </a:p>
        </p:txBody>
      </p:sp>
      <p:sp>
        <p:nvSpPr>
          <p:cNvPr id="26" name="Obdélníkový popisek 25"/>
          <p:cNvSpPr/>
          <p:nvPr/>
        </p:nvSpPr>
        <p:spPr>
          <a:xfrm>
            <a:off x="6660232" y="5777576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Pomeranče nemáme.</a:t>
            </a:r>
            <a:endParaRPr lang="cs-CZ" dirty="0"/>
          </a:p>
        </p:txBody>
      </p:sp>
      <p:sp>
        <p:nvSpPr>
          <p:cNvPr id="27" name="Obdélníkový popisek 26"/>
          <p:cNvSpPr/>
          <p:nvPr/>
        </p:nvSpPr>
        <p:spPr>
          <a:xfrm>
            <a:off x="5488521" y="5005632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Tady je špatné směrovací číslo.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323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539140"/>
            <a:ext cx="1571625" cy="17811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2803" y="1395644"/>
            <a:ext cx="1371485" cy="13200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328782"/>
            <a:ext cx="1419165" cy="14537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8191" y="2825435"/>
            <a:ext cx="1944217" cy="13531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2690" y="3470877"/>
            <a:ext cx="1584176" cy="1584176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994470" y="6453336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  <p:sp>
        <p:nvSpPr>
          <p:cNvPr id="23" name="Obdélníkový popisek 22"/>
          <p:cNvSpPr/>
          <p:nvPr/>
        </p:nvSpPr>
        <p:spPr>
          <a:xfrm>
            <a:off x="2183185" y="731016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Přidáme ještě kmín.</a:t>
            </a:r>
            <a:endParaRPr lang="cs-CZ" dirty="0"/>
          </a:p>
        </p:txBody>
      </p:sp>
      <p:sp>
        <p:nvSpPr>
          <p:cNvPr id="24" name="Obdélníkový popisek 23"/>
          <p:cNvSpPr/>
          <p:nvPr/>
        </p:nvSpPr>
        <p:spPr>
          <a:xfrm>
            <a:off x="286547" y="1926492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Chcete krátký střih?</a:t>
            </a:r>
            <a:endParaRPr lang="cs-CZ" dirty="0"/>
          </a:p>
        </p:txBody>
      </p:sp>
      <p:sp>
        <p:nvSpPr>
          <p:cNvPr id="25" name="Obdélníkový popisek 24"/>
          <p:cNvSpPr/>
          <p:nvPr/>
        </p:nvSpPr>
        <p:spPr>
          <a:xfrm>
            <a:off x="5076056" y="761970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Kde je hlavní uzávěr vody?</a:t>
            </a:r>
            <a:endParaRPr lang="cs-CZ" dirty="0"/>
          </a:p>
        </p:txBody>
      </p:sp>
      <p:sp>
        <p:nvSpPr>
          <p:cNvPr id="26" name="Obdélníkový popisek 25"/>
          <p:cNvSpPr/>
          <p:nvPr/>
        </p:nvSpPr>
        <p:spPr>
          <a:xfrm>
            <a:off x="3995936" y="2055671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Pomeranče nemáme.</a:t>
            </a:r>
            <a:endParaRPr lang="cs-CZ" dirty="0"/>
          </a:p>
        </p:txBody>
      </p:sp>
      <p:sp>
        <p:nvSpPr>
          <p:cNvPr id="27" name="Obdélníkový popisek 26"/>
          <p:cNvSpPr/>
          <p:nvPr/>
        </p:nvSpPr>
        <p:spPr>
          <a:xfrm>
            <a:off x="6732239" y="3088885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Tady je špatné směrovací číslo.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4632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5875" y="1268760"/>
            <a:ext cx="905620" cy="15275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212976"/>
            <a:ext cx="1485900" cy="15049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1630" y="908720"/>
            <a:ext cx="1080120" cy="16133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2941728"/>
            <a:ext cx="1657350" cy="18192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125685"/>
            <a:ext cx="1666000" cy="1451362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994470" y="6453336"/>
            <a:ext cx="4494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Která řeč patří jednotlivým povoláním? Přiřaď.</a:t>
            </a:r>
            <a:endParaRPr lang="cs-CZ" i="1" dirty="0"/>
          </a:p>
        </p:txBody>
      </p:sp>
      <p:sp>
        <p:nvSpPr>
          <p:cNvPr id="12" name="Obdélníkový popisek 11"/>
          <p:cNvSpPr/>
          <p:nvPr/>
        </p:nvSpPr>
        <p:spPr>
          <a:xfrm>
            <a:off x="929745" y="5147027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 máte recept.</a:t>
            </a:r>
            <a:endParaRPr lang="cs-CZ" dirty="0"/>
          </a:p>
        </p:txBody>
      </p:sp>
      <p:sp>
        <p:nvSpPr>
          <p:cNvPr id="14" name="Obdélníkový popisek 13"/>
          <p:cNvSpPr/>
          <p:nvPr/>
        </p:nvSpPr>
        <p:spPr>
          <a:xfrm>
            <a:off x="7020272" y="5147027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je měkká souhláska.</a:t>
            </a:r>
            <a:endParaRPr lang="cs-CZ" dirty="0"/>
          </a:p>
        </p:txBody>
      </p:sp>
      <p:sp>
        <p:nvSpPr>
          <p:cNvPr id="15" name="Obdélníkový popisek 14"/>
          <p:cNvSpPr/>
          <p:nvPr/>
        </p:nvSpPr>
        <p:spPr>
          <a:xfrm>
            <a:off x="2547333" y="5852898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Překročil jste rychlost.</a:t>
            </a:r>
            <a:endParaRPr lang="cs-CZ" dirty="0"/>
          </a:p>
        </p:txBody>
      </p:sp>
      <p:sp>
        <p:nvSpPr>
          <p:cNvPr id="16" name="Obdélníkový popisek 15"/>
          <p:cNvSpPr/>
          <p:nvPr/>
        </p:nvSpPr>
        <p:spPr>
          <a:xfrm>
            <a:off x="5784748" y="5907672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Musím denně trénovat.</a:t>
            </a:r>
            <a:endParaRPr lang="cs-CZ" dirty="0"/>
          </a:p>
        </p:txBody>
      </p:sp>
      <p:sp>
        <p:nvSpPr>
          <p:cNvPr id="17" name="Obdélníkový popisek 16"/>
          <p:cNvSpPr/>
          <p:nvPr/>
        </p:nvSpPr>
        <p:spPr>
          <a:xfrm>
            <a:off x="4267815" y="5154144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Máme dostatek vody?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08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5875" y="1268760"/>
            <a:ext cx="905620" cy="15275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212976"/>
            <a:ext cx="1485900" cy="15049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1630" y="908720"/>
            <a:ext cx="1080120" cy="16133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2941728"/>
            <a:ext cx="1657350" cy="18192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125685"/>
            <a:ext cx="1666000" cy="1451362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994470" y="6453336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  <p:sp>
        <p:nvSpPr>
          <p:cNvPr id="12" name="Obdélníkový popisek 11"/>
          <p:cNvSpPr/>
          <p:nvPr/>
        </p:nvSpPr>
        <p:spPr>
          <a:xfrm>
            <a:off x="265947" y="2556538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 máte recept.</a:t>
            </a:r>
            <a:endParaRPr lang="cs-CZ" dirty="0"/>
          </a:p>
        </p:txBody>
      </p:sp>
      <p:sp>
        <p:nvSpPr>
          <p:cNvPr id="14" name="Obdélníkový popisek 13"/>
          <p:cNvSpPr/>
          <p:nvPr/>
        </p:nvSpPr>
        <p:spPr>
          <a:xfrm>
            <a:off x="6544360" y="2276142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je měkká souhláska.</a:t>
            </a:r>
            <a:endParaRPr lang="cs-CZ" dirty="0"/>
          </a:p>
        </p:txBody>
      </p:sp>
      <p:sp>
        <p:nvSpPr>
          <p:cNvPr id="15" name="Obdélníkový popisek 14"/>
          <p:cNvSpPr/>
          <p:nvPr/>
        </p:nvSpPr>
        <p:spPr>
          <a:xfrm>
            <a:off x="4771139" y="188640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Překročil jste rychlost.</a:t>
            </a:r>
            <a:endParaRPr lang="cs-CZ" dirty="0"/>
          </a:p>
        </p:txBody>
      </p:sp>
      <p:sp>
        <p:nvSpPr>
          <p:cNvPr id="16" name="Obdélníkový popisek 15"/>
          <p:cNvSpPr/>
          <p:nvPr/>
        </p:nvSpPr>
        <p:spPr>
          <a:xfrm>
            <a:off x="3551418" y="2489988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Musím denně trénovat.</a:t>
            </a:r>
            <a:endParaRPr lang="cs-CZ" dirty="0"/>
          </a:p>
        </p:txBody>
      </p:sp>
      <p:sp>
        <p:nvSpPr>
          <p:cNvPr id="17" name="Obdélníkový popisek 16"/>
          <p:cNvSpPr/>
          <p:nvPr/>
        </p:nvSpPr>
        <p:spPr>
          <a:xfrm>
            <a:off x="1823981" y="633290"/>
            <a:ext cx="1889093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Máme dostatek vody?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6247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9" y="242457"/>
            <a:ext cx="1571625" cy="17811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733" y="2206998"/>
            <a:ext cx="905620" cy="15275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539879"/>
            <a:ext cx="1371485" cy="13200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0344" y="406154"/>
            <a:ext cx="1419165" cy="145377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376169"/>
            <a:ext cx="1485900" cy="15049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1630" y="4447549"/>
            <a:ext cx="1080120" cy="16133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849" y="391782"/>
            <a:ext cx="1944217" cy="13531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2055672"/>
            <a:ext cx="1374056" cy="137405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1336" y="4376169"/>
            <a:ext cx="1657350" cy="18192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6934" y="4609531"/>
            <a:ext cx="1666000" cy="1451362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994470" y="6453336"/>
            <a:ext cx="48947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K povoláním přiřaď věci, které jsou pro ně důležité.</a:t>
            </a:r>
            <a:endParaRPr lang="cs-CZ" i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2949148" y="4152331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BALÍKY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652069" y="4169635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BRAŠNU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783384" y="4147569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TĚSNĚNÍ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780184" y="4169635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KLEŠTĚ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688476" y="3161842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ZBOŽÍ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767022" y="4354268"/>
            <a:ext cx="1470248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POKLADNA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856690" y="3990349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HRNEC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694173" y="2933242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VAŘECHA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694173" y="2818900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NŮŽKY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694173" y="2666500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HŘEBEN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4688476" y="2514100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BALERÍNY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2737428" y="2242590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ZBRAŇ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2585426" y="2514100"/>
            <a:ext cx="1495400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VYSÍLAČKA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773189" y="2820150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PRAVÍTKO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2801738" y="3119552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TŘÍDNÍ KNIHA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665072" y="2247400"/>
            <a:ext cx="1224136" cy="5334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HASIČSKÉ AUTO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2856690" y="3573016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HADICE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2801738" y="3277350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INJEKCE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2586640" y="3430450"/>
            <a:ext cx="1703040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FONENDOSKOP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4289680" y="3850068"/>
            <a:ext cx="1550640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SÁL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803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9" y="242457"/>
            <a:ext cx="1571625" cy="17811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733" y="2206998"/>
            <a:ext cx="905620" cy="15275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1336" y="539879"/>
            <a:ext cx="1371485" cy="13200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0344" y="406154"/>
            <a:ext cx="1419165" cy="145377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376169"/>
            <a:ext cx="1485900" cy="15049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1630" y="4447549"/>
            <a:ext cx="1080120" cy="16133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849" y="391782"/>
            <a:ext cx="1944217" cy="13531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2055672"/>
            <a:ext cx="1374056" cy="137405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1336" y="4376169"/>
            <a:ext cx="1657350" cy="18192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6934" y="4609531"/>
            <a:ext cx="1666000" cy="1451362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994470" y="6453336"/>
            <a:ext cx="858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7195010" y="3429728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BALÍKY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121336" y="2972528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BRAŠNU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476350" y="1631333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TĚSNĚNÍ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418986" y="1133044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KLEŠTĚ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033990" y="971306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ZBOŽÍ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888630" y="1487669"/>
            <a:ext cx="1470248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POKLADNA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567858" y="1795032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HRNEC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678652" y="1287757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VAŘECHA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08418" y="1973557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NŮŽKY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08418" y="1516357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HŘEBEN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452961" y="6205486"/>
            <a:ext cx="1296820" cy="4957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BALERÍNY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5134742" y="5652519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ZBRAŇ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5033990" y="6205486"/>
            <a:ext cx="1495400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VYSÍLAČKA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7252766" y="5680191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PRAVÍTKO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7195010" y="6243986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TŘÍDNÍ KNIHA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73217" y="3736005"/>
            <a:ext cx="1224136" cy="5334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HASIČSKÉ AUTO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117999" y="3201128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HADICE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199778" y="5760108"/>
            <a:ext cx="1224136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INJEKCE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-121453" y="5302908"/>
            <a:ext cx="1703040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FONENDOSKOP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2313093" y="5738244"/>
            <a:ext cx="1550640" cy="4572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SÁL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892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1187624" y="90872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9552" y="527536"/>
            <a:ext cx="408349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Obrázky:</a:t>
            </a:r>
          </a:p>
          <a:p>
            <a:r>
              <a:rPr lang="cs-CZ" dirty="0" smtClean="0"/>
              <a:t>&lt;</a:t>
            </a:r>
            <a:r>
              <a:rPr lang="cs-CZ" dirty="0"/>
              <a:t>cit. </a:t>
            </a:r>
            <a:r>
              <a:rPr lang="cs-CZ" dirty="0" smtClean="0"/>
              <a:t>2012-05-02&gt;. 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www.gify.nou.cz/lid_hasic.htm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www.gify.nou.cz/lid_holic.htm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www.gify.nou.cz/lid_instal.htm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www.gify.nou.cz/lid_kuchar.htm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www.gify.nou.cz/lid_lekar.htm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www.gify.nou.cz/lid_policie1.htm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www.gify.nou.cz/lid_prodavac.htm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www.gify.nou.cz/lid_skola.htm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www.gify.nou.cz/lid_posta.htm</a:t>
            </a:r>
          </a:p>
          <a:p>
            <a:r>
              <a:rPr lang="cs-CZ" dirty="0">
                <a:hlinkClick r:id="rId2"/>
              </a:rPr>
              <a:t>http://www.gify.nou.cz/lid_balet.htm</a:t>
            </a: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365</TotalTime>
  <Words>391</Words>
  <Application>Microsoft Office PowerPoint</Application>
  <PresentationFormat>Předvádění na obrazovce (4:3)</PresentationFormat>
  <Paragraphs>164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42</cp:revision>
  <dcterms:created xsi:type="dcterms:W3CDTF">2012-03-09T21:22:25Z</dcterms:created>
  <dcterms:modified xsi:type="dcterms:W3CDTF">2012-05-03T18:27:56Z</dcterms:modified>
</cp:coreProperties>
</file>