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739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107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49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625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087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834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786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948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712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7544C-D020-436C-B44E-5B086A7F509F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E3D2A-0942-4924-B550-32B719AF4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156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3687" y="1471805"/>
            <a:ext cx="7772400" cy="93610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>VY_52_INOVACE_BOTANIKA01</a:t>
            </a:r>
            <a:br>
              <a:rPr lang="cs-CZ" sz="2200" b="1" dirty="0" smtClean="0"/>
            </a:br>
            <a:r>
              <a:rPr lang="cs-CZ" sz="2200" b="1" dirty="0" smtClean="0"/>
              <a:t>Základní škola a Mateřská škola, Chvalkovice, okres Náchod</a:t>
            </a:r>
            <a:br>
              <a:rPr lang="cs-CZ" sz="2200" b="1" dirty="0" smtClean="0"/>
            </a:br>
            <a:r>
              <a:rPr lang="cs-CZ" sz="2200" b="1" dirty="0" err="1" smtClean="0"/>
              <a:t>cz</a:t>
            </a:r>
            <a:r>
              <a:rPr lang="cs-CZ" sz="2200" b="1" dirty="0" smtClean="0"/>
              <a:t>. 1.07/1.4.00/21.0225 „Blíže k přírodním vědám“</a:t>
            </a:r>
            <a:br>
              <a:rPr lang="cs-CZ" sz="2200" b="1" dirty="0" smtClean="0"/>
            </a:br>
            <a:r>
              <a:rPr lang="cs-CZ" sz="2200" b="1" dirty="0" smtClean="0"/>
              <a:t>Mgr. Marie Šimková</a:t>
            </a:r>
            <a:br>
              <a:rPr lang="cs-CZ" sz="2200" b="1" dirty="0" smtClean="0"/>
            </a:br>
            <a:r>
              <a:rPr lang="cs-CZ" sz="4000" b="1" dirty="0" smtClean="0"/>
              <a:t>Kapradiny</a:t>
            </a:r>
            <a:br>
              <a:rPr lang="cs-CZ" sz="4000" b="1" dirty="0" smtClean="0"/>
            </a:br>
            <a:r>
              <a:rPr lang="cs-CZ" sz="9800" b="1" dirty="0" smtClean="0"/>
              <a:t>	</a:t>
            </a:r>
            <a:endParaRPr lang="cs-CZ" sz="9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5387" y="2430180"/>
            <a:ext cx="3429000" cy="28083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48064" y="4869160"/>
            <a:ext cx="1166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040" y="5141188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283968" y="3248980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85387" y="4653136"/>
            <a:ext cx="894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Obr.1.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9879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5396">
        <p14:reveal/>
      </p:transition>
    </mc:Choice>
    <mc:Fallback xmlns="">
      <p:transition spd="slow" advTm="53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kapradiny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484784"/>
            <a:ext cx="3497335" cy="4525963"/>
          </a:xfrm>
        </p:spPr>
      </p:pic>
      <p:cxnSp>
        <p:nvCxnSpPr>
          <p:cNvPr id="10" name="Přímá spojnice se šipkou 9"/>
          <p:cNvCxnSpPr/>
          <p:nvPr/>
        </p:nvCxnSpPr>
        <p:spPr>
          <a:xfrm>
            <a:off x="3275856" y="1988840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131840" y="3501008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07904" y="5085184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99792" y="4293096"/>
            <a:ext cx="49685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411760" y="1772816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67744" y="3212976"/>
            <a:ext cx="864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ladý list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03648" y="413630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výtrusnice</a:t>
            </a:r>
          </a:p>
          <a:p>
            <a:r>
              <a:rPr lang="cs-CZ" dirty="0"/>
              <a:t>	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699792" y="50596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oddenek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55172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851920" y="5701898"/>
            <a:ext cx="1656184" cy="3193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699792" y="60212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ořeny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50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Spodní strana listů kapradin s kupkami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84784"/>
            <a:ext cx="3500078" cy="4525963"/>
          </a:xfrm>
        </p:spPr>
      </p:pic>
      <p:cxnSp>
        <p:nvCxnSpPr>
          <p:cNvPr id="6" name="Přímá spojnice se šipkou 5"/>
          <p:cNvCxnSpPr/>
          <p:nvPr/>
        </p:nvCxnSpPr>
        <p:spPr>
          <a:xfrm flipV="1">
            <a:off x="2339752" y="2636912"/>
            <a:ext cx="352839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9749" y="2718212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Výtrusnice s výtrusy, pomocí kterých se kapradiny rozmnožují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68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(nepohlavní) rozmnožování kapradin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412776"/>
            <a:ext cx="2673660" cy="4525963"/>
          </a:xfrm>
        </p:spPr>
      </p:pic>
      <p:cxnSp>
        <p:nvCxnSpPr>
          <p:cNvPr id="6" name="Přímá spojnice se šipkou 5"/>
          <p:cNvCxnSpPr/>
          <p:nvPr/>
        </p:nvCxnSpPr>
        <p:spPr>
          <a:xfrm>
            <a:off x="2195736" y="2564904"/>
            <a:ext cx="5040560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1560" y="2348880"/>
            <a:ext cx="14401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Některé druhy kapradin se rozmnožují nepohlavně pomocí oddenku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41277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11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70892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Kapradina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54602" y="59484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 s výtrusnicemi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871845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289358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prokel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861048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Samičí pohlavní orgán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53012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Samčí pohlavní orgán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38610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oplození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755576" y="1241177"/>
            <a:ext cx="1296144" cy="14677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868144" y="1241177"/>
            <a:ext cx="252028" cy="16524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868144" y="3262918"/>
            <a:ext cx="828092" cy="598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644008" y="3262918"/>
            <a:ext cx="936104" cy="20382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987824" y="3262918"/>
            <a:ext cx="2124236" cy="7827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971600" y="3078252"/>
            <a:ext cx="792088" cy="967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4" idx="1"/>
          </p:cNvCxnSpPr>
          <p:nvPr/>
        </p:nvCxnSpPr>
        <p:spPr>
          <a:xfrm>
            <a:off x="3491880" y="871845"/>
            <a:ext cx="2232248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71600" y="18864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Schéma pohlavního rozmnožování kapradin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2995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Kapradiny v naší přírodě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268760"/>
            <a:ext cx="2286000" cy="3048000"/>
          </a:xfrm>
        </p:spPr>
      </p:pic>
      <p:sp>
        <p:nvSpPr>
          <p:cNvPr id="5" name="TextovéPole 4"/>
          <p:cNvSpPr txBox="1"/>
          <p:nvPr/>
        </p:nvSpPr>
        <p:spPr>
          <a:xfrm>
            <a:off x="3419872" y="1412776"/>
            <a:ext cx="259228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Hasivka orličí.</a:t>
            </a:r>
            <a:r>
              <a:rPr lang="cs-CZ" dirty="0" smtClean="0"/>
              <a:t> Naše největší kapradina, výška až 1,5m. Vytváří husté porosty. Je chráněná.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580110"/>
            <a:ext cx="3429000" cy="25781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11960" y="5229200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Kapraď samec.</a:t>
            </a:r>
            <a:r>
              <a:rPr lang="cs-CZ" dirty="0" smtClean="0"/>
              <a:t> Kapradina rostoucí ve vlhkých lesích. Má jednoduše zpeřené listy.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393305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Obr.5.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80526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Obr.6.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07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48680"/>
            <a:ext cx="3429000" cy="25781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99992" y="548680"/>
            <a:ext cx="35283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Papratka samičí. </a:t>
            </a:r>
            <a:r>
              <a:rPr lang="cs-CZ" dirty="0" smtClean="0"/>
              <a:t>Roste na podobných místech jako kapraď, ale má vícenásobně zpeřené listy.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789040"/>
            <a:ext cx="3276600" cy="24511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11760" y="3789040"/>
            <a:ext cx="267798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Osladič obecný.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Jméno získal podle nasládlé chuti oddenku. Stálezelená kapradina.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486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594928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Obr.8.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96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548" y="62068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 </a:t>
            </a:r>
            <a:r>
              <a:rPr lang="cs-CZ" dirty="0"/>
              <a:t>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&lt;cs.wikipedia.org/wiki/kapradiny&gt;.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8240" y="1821017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 </a:t>
            </a:r>
            <a:r>
              <a:rPr lang="cs-CZ" dirty="0"/>
              <a:t>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&lt;cs.wikipedia.org/wiki/</a:t>
            </a:r>
            <a:r>
              <a:rPr lang="cs-CZ" dirty="0" err="1"/>
              <a:t>soubor:SoriDicksonia.jpg</a:t>
            </a:r>
            <a:r>
              <a:rPr lang="cs-CZ" dirty="0"/>
              <a:t>&gt;.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240" y="321297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Obr.3. </a:t>
            </a:r>
            <a:r>
              <a:rPr lang="cs-CZ" dirty="0"/>
              <a:t>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&lt;http:/commons.wikimedia.org/wiki/file:Koeh-202.jpg&gt;.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9397" y="472514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4. </a:t>
            </a:r>
            <a:r>
              <a:rPr lang="cs-CZ" dirty="0"/>
              <a:t>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&lt;http:/commons.wikimedia.org/wiki/</a:t>
            </a:r>
            <a:r>
              <a:rPr lang="cs-CZ" dirty="0" err="1"/>
              <a:t>file:Pteridium_aquilinum.jpg</a:t>
            </a:r>
            <a:r>
              <a:rPr lang="cs-CZ" dirty="0"/>
              <a:t>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886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Obr.5. </a:t>
            </a:r>
            <a:r>
              <a:rPr lang="cs-CZ" dirty="0" err="1"/>
              <a:t>Soubor:Adelaarsvaren</a:t>
            </a:r>
            <a:r>
              <a:rPr lang="cs-CZ" dirty="0"/>
              <a:t> plant </a:t>
            </a:r>
            <a:r>
              <a:rPr lang="cs-CZ" dirty="0" err="1"/>
              <a:t>Pteridium</a:t>
            </a:r>
            <a:r>
              <a:rPr lang="cs-CZ" dirty="0"/>
              <a:t> aquilinum.jpg.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&lt;http://cs.wikipedia.org/wiki/</a:t>
            </a:r>
            <a:r>
              <a:rPr lang="cs-CZ" dirty="0" err="1"/>
              <a:t>Soubor:Adelaarsvaren_plant_Pteridium_aquilinum.jpg</a:t>
            </a:r>
            <a:r>
              <a:rPr lang="cs-CZ" dirty="0"/>
              <a:t>&gt;.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14974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6. </a:t>
            </a:r>
            <a:r>
              <a:rPr lang="cs-CZ" dirty="0" err="1"/>
              <a:t>Soubor:Dryopteris</a:t>
            </a:r>
            <a:r>
              <a:rPr lang="cs-CZ" dirty="0"/>
              <a:t> </a:t>
            </a:r>
            <a:r>
              <a:rPr lang="cs-CZ" dirty="0" err="1"/>
              <a:t>filix</a:t>
            </a:r>
            <a:r>
              <a:rPr lang="cs-CZ" dirty="0"/>
              <a:t>-mas 001.jpg.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&lt;http://cs.wikipedia.org/wiki/Soubor:Dryopteris_filix-mas_001.jpg&gt;.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29000"/>
            <a:ext cx="72728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7. </a:t>
            </a:r>
            <a:r>
              <a:rPr lang="cs-CZ" dirty="0" err="1"/>
              <a:t>Soubor:Athyrium</a:t>
            </a:r>
            <a:r>
              <a:rPr lang="cs-CZ" dirty="0"/>
              <a:t> filix-femina0.jpg.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&lt;http://cs.wikipedia.org/wiki/Soubor:Athyrium_filix-femina0.jpg&gt;.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797152"/>
            <a:ext cx="7200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8. </a:t>
            </a:r>
            <a:r>
              <a:rPr lang="cs-CZ" dirty="0"/>
              <a:t>Soubor:DSCN3854 resize.JPG.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2011-05-05]. Dostupné z WWW: &lt;http://cs.wikipedia.org/wiki/Soubor:DSCN3854_resize.JPG&gt;.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46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300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VY_52_INOVACE_BOTANIKA01 Základní škola a Mateřská škola, Chvalkovice, okres Náchod cz. 1.07/1.4.00/21.0225 „Blíže k přírodním vědám“ Mgr. Marie Šimková Kapradiny  </vt:lpstr>
      <vt:lpstr>Stavba kapradiny</vt:lpstr>
      <vt:lpstr>Spodní strana listů kapradin s kupkami</vt:lpstr>
      <vt:lpstr>Vegetativní (nepohlavní) rozmnožování kapradin</vt:lpstr>
      <vt:lpstr>Prezentace aplikace PowerPoint</vt:lpstr>
      <vt:lpstr>Kapradiny v naší přírodě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Kapradiny</dc:title>
  <dc:creator>notebook</dc:creator>
  <cp:lastModifiedBy>notebook</cp:lastModifiedBy>
  <cp:revision>24</cp:revision>
  <dcterms:created xsi:type="dcterms:W3CDTF">2011-05-03T07:38:32Z</dcterms:created>
  <dcterms:modified xsi:type="dcterms:W3CDTF">2011-05-05T08:29:10Z</dcterms:modified>
</cp:coreProperties>
</file>