
<file path=[Content_Types].xml><?xml version="1.0" encoding="utf-8"?>
<Types xmlns="http://schemas.openxmlformats.org/package/2006/content-types"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4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8D8469-6D8A-48CA-9FBF-6C6B21A09ED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706DC5-AE29-4DBA-AF57-EC67E1E1DF8E}">
      <dgm:prSet phldrT="[Text]"/>
      <dgm:spPr/>
      <dgm:t>
        <a:bodyPr/>
        <a:lstStyle/>
        <a:p>
          <a:r>
            <a:rPr lang="cs-CZ" dirty="0" smtClean="0"/>
            <a:t>poloopice</a:t>
          </a:r>
          <a:endParaRPr lang="cs-CZ" dirty="0"/>
        </a:p>
      </dgm:t>
    </dgm:pt>
    <dgm:pt modelId="{2DC12AF4-2435-4E4E-ABA0-87078F3846A9}" type="parTrans" cxnId="{47120642-3B25-42CB-8D2B-CE635825E1B6}">
      <dgm:prSet/>
      <dgm:spPr/>
      <dgm:t>
        <a:bodyPr/>
        <a:lstStyle/>
        <a:p>
          <a:endParaRPr lang="cs-CZ"/>
        </a:p>
      </dgm:t>
    </dgm:pt>
    <dgm:pt modelId="{AC33CD91-84C4-459F-899B-D3195E999846}" type="sibTrans" cxnId="{47120642-3B25-42CB-8D2B-CE635825E1B6}">
      <dgm:prSet/>
      <dgm:spPr/>
      <dgm:t>
        <a:bodyPr/>
        <a:lstStyle/>
        <a:p>
          <a:endParaRPr lang="cs-CZ"/>
        </a:p>
      </dgm:t>
    </dgm:pt>
    <dgm:pt modelId="{F652479F-D09C-41AF-A52D-54146434A4DC}">
      <dgm:prSet phldrT="[Text]"/>
      <dgm:spPr/>
      <dgm:t>
        <a:bodyPr/>
        <a:lstStyle/>
        <a:p>
          <a:r>
            <a:rPr lang="cs-CZ" dirty="0" smtClean="0"/>
            <a:t>opice</a:t>
          </a:r>
          <a:endParaRPr lang="cs-CZ" dirty="0"/>
        </a:p>
      </dgm:t>
    </dgm:pt>
    <dgm:pt modelId="{8F3FEB28-99CA-4988-BBFC-9B27021C2ED1}" type="parTrans" cxnId="{AA822FF4-C15C-4F07-A520-40D184ACDA97}">
      <dgm:prSet/>
      <dgm:spPr/>
      <dgm:t>
        <a:bodyPr/>
        <a:lstStyle/>
        <a:p>
          <a:endParaRPr lang="cs-CZ"/>
        </a:p>
      </dgm:t>
    </dgm:pt>
    <dgm:pt modelId="{C63611B0-5EFC-4EB5-884B-25AC4CE6F0AF}" type="sibTrans" cxnId="{AA822FF4-C15C-4F07-A520-40D184ACDA97}">
      <dgm:prSet/>
      <dgm:spPr/>
      <dgm:t>
        <a:bodyPr/>
        <a:lstStyle/>
        <a:p>
          <a:endParaRPr lang="cs-CZ"/>
        </a:p>
      </dgm:t>
    </dgm:pt>
    <dgm:pt modelId="{95540911-FD33-4526-A3B4-61B403595702}">
      <dgm:prSet phldrT="[Text]"/>
      <dgm:spPr/>
      <dgm:t>
        <a:bodyPr/>
        <a:lstStyle/>
        <a:p>
          <a:r>
            <a:rPr lang="cs-CZ" dirty="0" smtClean="0"/>
            <a:t>lidoopi</a:t>
          </a:r>
          <a:endParaRPr lang="cs-CZ" dirty="0"/>
        </a:p>
      </dgm:t>
    </dgm:pt>
    <dgm:pt modelId="{90EBF44D-65B1-44AC-A4F3-023ED74E5A40}" type="parTrans" cxnId="{D9166139-7B91-41AC-B025-3768EEF02285}">
      <dgm:prSet/>
      <dgm:spPr/>
      <dgm:t>
        <a:bodyPr/>
        <a:lstStyle/>
        <a:p>
          <a:endParaRPr lang="cs-CZ"/>
        </a:p>
      </dgm:t>
    </dgm:pt>
    <dgm:pt modelId="{EADE446F-8380-417D-9F67-35BD4AB63C9C}" type="sibTrans" cxnId="{D9166139-7B91-41AC-B025-3768EEF02285}">
      <dgm:prSet/>
      <dgm:spPr/>
      <dgm:t>
        <a:bodyPr/>
        <a:lstStyle/>
        <a:p>
          <a:endParaRPr lang="cs-CZ"/>
        </a:p>
      </dgm:t>
    </dgm:pt>
    <dgm:pt modelId="{18AB5CD6-A684-4932-851D-B08B7A497649}" type="pres">
      <dgm:prSet presAssocID="{3B8D8469-6D8A-48CA-9FBF-6C6B21A09EDE}" presName="linear" presStyleCnt="0">
        <dgm:presLayoutVars>
          <dgm:dir/>
          <dgm:animLvl val="lvl"/>
          <dgm:resizeHandles val="exact"/>
        </dgm:presLayoutVars>
      </dgm:prSet>
      <dgm:spPr/>
    </dgm:pt>
    <dgm:pt modelId="{6784AF49-5171-4313-BFEE-97E42D712A8C}" type="pres">
      <dgm:prSet presAssocID="{EF706DC5-AE29-4DBA-AF57-EC67E1E1DF8E}" presName="parentLin" presStyleCnt="0"/>
      <dgm:spPr/>
    </dgm:pt>
    <dgm:pt modelId="{0BA918CD-165D-40DA-A9B6-53B4DDE937FF}" type="pres">
      <dgm:prSet presAssocID="{EF706DC5-AE29-4DBA-AF57-EC67E1E1DF8E}" presName="parentLeftMargin" presStyleLbl="node1" presStyleIdx="0" presStyleCnt="3"/>
      <dgm:spPr/>
    </dgm:pt>
    <dgm:pt modelId="{BFB29907-3729-4771-8683-9E7FB95EEB15}" type="pres">
      <dgm:prSet presAssocID="{EF706DC5-AE29-4DBA-AF57-EC67E1E1DF8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A3AF208-D560-48C9-8F99-46CC23A086B8}" type="pres">
      <dgm:prSet presAssocID="{EF706DC5-AE29-4DBA-AF57-EC67E1E1DF8E}" presName="negativeSpace" presStyleCnt="0"/>
      <dgm:spPr/>
    </dgm:pt>
    <dgm:pt modelId="{8C2E7144-4DD2-433F-8296-9FC57082515F}" type="pres">
      <dgm:prSet presAssocID="{EF706DC5-AE29-4DBA-AF57-EC67E1E1DF8E}" presName="childText" presStyleLbl="conFgAcc1" presStyleIdx="0" presStyleCnt="3">
        <dgm:presLayoutVars>
          <dgm:bulletEnabled val="1"/>
        </dgm:presLayoutVars>
      </dgm:prSet>
      <dgm:spPr/>
    </dgm:pt>
    <dgm:pt modelId="{E3B266C7-C18B-4AB0-AFC2-878225D3E515}" type="pres">
      <dgm:prSet presAssocID="{AC33CD91-84C4-459F-899B-D3195E999846}" presName="spaceBetweenRectangles" presStyleCnt="0"/>
      <dgm:spPr/>
    </dgm:pt>
    <dgm:pt modelId="{B944647B-F778-4306-9308-BEB395D95F15}" type="pres">
      <dgm:prSet presAssocID="{F652479F-D09C-41AF-A52D-54146434A4DC}" presName="parentLin" presStyleCnt="0"/>
      <dgm:spPr/>
    </dgm:pt>
    <dgm:pt modelId="{B4834838-0C2E-417B-94B8-624E5653B044}" type="pres">
      <dgm:prSet presAssocID="{F652479F-D09C-41AF-A52D-54146434A4DC}" presName="parentLeftMargin" presStyleLbl="node1" presStyleIdx="0" presStyleCnt="3"/>
      <dgm:spPr/>
    </dgm:pt>
    <dgm:pt modelId="{CE487C51-11BD-4560-AB20-68234CAEF9DB}" type="pres">
      <dgm:prSet presAssocID="{F652479F-D09C-41AF-A52D-54146434A4DC}" presName="parentText" presStyleLbl="node1" presStyleIdx="1" presStyleCnt="3" custLinFactNeighborX="-802" custLinFactNeighborY="-1169">
        <dgm:presLayoutVars>
          <dgm:chMax val="0"/>
          <dgm:bulletEnabled val="1"/>
        </dgm:presLayoutVars>
      </dgm:prSet>
      <dgm:spPr/>
    </dgm:pt>
    <dgm:pt modelId="{C186868C-D123-4CD5-9A65-4971177E884C}" type="pres">
      <dgm:prSet presAssocID="{F652479F-D09C-41AF-A52D-54146434A4DC}" presName="negativeSpace" presStyleCnt="0"/>
      <dgm:spPr/>
    </dgm:pt>
    <dgm:pt modelId="{EDBC9E1A-211E-4F4E-B6C3-5086699F0AC0}" type="pres">
      <dgm:prSet presAssocID="{F652479F-D09C-41AF-A52D-54146434A4DC}" presName="childText" presStyleLbl="conFgAcc1" presStyleIdx="1" presStyleCnt="3">
        <dgm:presLayoutVars>
          <dgm:bulletEnabled val="1"/>
        </dgm:presLayoutVars>
      </dgm:prSet>
      <dgm:spPr/>
    </dgm:pt>
    <dgm:pt modelId="{0B5906B8-EA7F-4571-96C6-E22C9689E3CD}" type="pres">
      <dgm:prSet presAssocID="{C63611B0-5EFC-4EB5-884B-25AC4CE6F0AF}" presName="spaceBetweenRectangles" presStyleCnt="0"/>
      <dgm:spPr/>
    </dgm:pt>
    <dgm:pt modelId="{1E1C129E-4E70-485E-BA70-FB8A5E76B134}" type="pres">
      <dgm:prSet presAssocID="{95540911-FD33-4526-A3B4-61B403595702}" presName="parentLin" presStyleCnt="0"/>
      <dgm:spPr/>
    </dgm:pt>
    <dgm:pt modelId="{23C2C538-5958-44BD-9DBB-E11D25E10645}" type="pres">
      <dgm:prSet presAssocID="{95540911-FD33-4526-A3B4-61B403595702}" presName="parentLeftMargin" presStyleLbl="node1" presStyleIdx="1" presStyleCnt="3"/>
      <dgm:spPr/>
    </dgm:pt>
    <dgm:pt modelId="{CDC2CA5F-684D-4B2F-8E5C-A66AACD6E972}" type="pres">
      <dgm:prSet presAssocID="{95540911-FD33-4526-A3B4-61B40359570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6601FA1-413F-433F-BC8D-567284835F23}" type="pres">
      <dgm:prSet presAssocID="{95540911-FD33-4526-A3B4-61B403595702}" presName="negativeSpace" presStyleCnt="0"/>
      <dgm:spPr/>
    </dgm:pt>
    <dgm:pt modelId="{85A1BEEE-2111-41AC-B4CF-FD86BB777847}" type="pres">
      <dgm:prSet presAssocID="{95540911-FD33-4526-A3B4-61B40359570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70FF1CE-C171-4DD7-B6D9-9940771B92C2}" type="presOf" srcId="{95540911-FD33-4526-A3B4-61B403595702}" destId="{23C2C538-5958-44BD-9DBB-E11D25E10645}" srcOrd="0" destOrd="0" presId="urn:microsoft.com/office/officeart/2005/8/layout/list1"/>
    <dgm:cxn modelId="{617B08DC-434D-4A0D-BC71-47CBBD53AECF}" type="presOf" srcId="{EF706DC5-AE29-4DBA-AF57-EC67E1E1DF8E}" destId="{BFB29907-3729-4771-8683-9E7FB95EEB15}" srcOrd="1" destOrd="0" presId="urn:microsoft.com/office/officeart/2005/8/layout/list1"/>
    <dgm:cxn modelId="{D978176D-A215-4F3F-8BA5-E32ADF71E5A5}" type="presOf" srcId="{3B8D8469-6D8A-48CA-9FBF-6C6B21A09EDE}" destId="{18AB5CD6-A684-4932-851D-B08B7A497649}" srcOrd="0" destOrd="0" presId="urn:microsoft.com/office/officeart/2005/8/layout/list1"/>
    <dgm:cxn modelId="{C0DE1E24-5968-4B85-9BE7-1DD378763F2D}" type="presOf" srcId="{F652479F-D09C-41AF-A52D-54146434A4DC}" destId="{CE487C51-11BD-4560-AB20-68234CAEF9DB}" srcOrd="1" destOrd="0" presId="urn:microsoft.com/office/officeart/2005/8/layout/list1"/>
    <dgm:cxn modelId="{A52FD674-C1FD-40E3-8A57-3BFAE805FF8B}" type="presOf" srcId="{EF706DC5-AE29-4DBA-AF57-EC67E1E1DF8E}" destId="{0BA918CD-165D-40DA-A9B6-53B4DDE937FF}" srcOrd="0" destOrd="0" presId="urn:microsoft.com/office/officeart/2005/8/layout/list1"/>
    <dgm:cxn modelId="{D9166139-7B91-41AC-B025-3768EEF02285}" srcId="{3B8D8469-6D8A-48CA-9FBF-6C6B21A09EDE}" destId="{95540911-FD33-4526-A3B4-61B403595702}" srcOrd="2" destOrd="0" parTransId="{90EBF44D-65B1-44AC-A4F3-023ED74E5A40}" sibTransId="{EADE446F-8380-417D-9F67-35BD4AB63C9C}"/>
    <dgm:cxn modelId="{FDB9D035-84EE-4B54-92C5-EA82C11257A9}" type="presOf" srcId="{F652479F-D09C-41AF-A52D-54146434A4DC}" destId="{B4834838-0C2E-417B-94B8-624E5653B044}" srcOrd="0" destOrd="0" presId="urn:microsoft.com/office/officeart/2005/8/layout/list1"/>
    <dgm:cxn modelId="{47120642-3B25-42CB-8D2B-CE635825E1B6}" srcId="{3B8D8469-6D8A-48CA-9FBF-6C6B21A09EDE}" destId="{EF706DC5-AE29-4DBA-AF57-EC67E1E1DF8E}" srcOrd="0" destOrd="0" parTransId="{2DC12AF4-2435-4E4E-ABA0-87078F3846A9}" sibTransId="{AC33CD91-84C4-459F-899B-D3195E999846}"/>
    <dgm:cxn modelId="{6F480834-E544-44E7-9DAF-C0118467A3F7}" type="presOf" srcId="{95540911-FD33-4526-A3B4-61B403595702}" destId="{CDC2CA5F-684D-4B2F-8E5C-A66AACD6E972}" srcOrd="1" destOrd="0" presId="urn:microsoft.com/office/officeart/2005/8/layout/list1"/>
    <dgm:cxn modelId="{AA822FF4-C15C-4F07-A520-40D184ACDA97}" srcId="{3B8D8469-6D8A-48CA-9FBF-6C6B21A09EDE}" destId="{F652479F-D09C-41AF-A52D-54146434A4DC}" srcOrd="1" destOrd="0" parTransId="{8F3FEB28-99CA-4988-BBFC-9B27021C2ED1}" sibTransId="{C63611B0-5EFC-4EB5-884B-25AC4CE6F0AF}"/>
    <dgm:cxn modelId="{BB573340-1EB5-4D09-843F-402AE4C95D5A}" type="presParOf" srcId="{18AB5CD6-A684-4932-851D-B08B7A497649}" destId="{6784AF49-5171-4313-BFEE-97E42D712A8C}" srcOrd="0" destOrd="0" presId="urn:microsoft.com/office/officeart/2005/8/layout/list1"/>
    <dgm:cxn modelId="{B0BC555D-8D9D-451D-8713-8D6B20948353}" type="presParOf" srcId="{6784AF49-5171-4313-BFEE-97E42D712A8C}" destId="{0BA918CD-165D-40DA-A9B6-53B4DDE937FF}" srcOrd="0" destOrd="0" presId="urn:microsoft.com/office/officeart/2005/8/layout/list1"/>
    <dgm:cxn modelId="{A8D3B566-4E77-46BC-A8CA-125AA5206E0A}" type="presParOf" srcId="{6784AF49-5171-4313-BFEE-97E42D712A8C}" destId="{BFB29907-3729-4771-8683-9E7FB95EEB15}" srcOrd="1" destOrd="0" presId="urn:microsoft.com/office/officeart/2005/8/layout/list1"/>
    <dgm:cxn modelId="{8E38A083-53BE-4717-A546-ED17EB3EE91C}" type="presParOf" srcId="{18AB5CD6-A684-4932-851D-B08B7A497649}" destId="{CA3AF208-D560-48C9-8F99-46CC23A086B8}" srcOrd="1" destOrd="0" presId="urn:microsoft.com/office/officeart/2005/8/layout/list1"/>
    <dgm:cxn modelId="{2688693E-5327-44A9-96FC-1F1DB4F8826B}" type="presParOf" srcId="{18AB5CD6-A684-4932-851D-B08B7A497649}" destId="{8C2E7144-4DD2-433F-8296-9FC57082515F}" srcOrd="2" destOrd="0" presId="urn:microsoft.com/office/officeart/2005/8/layout/list1"/>
    <dgm:cxn modelId="{A0DA7286-FDC6-4E3D-A033-71E8E2C26ADC}" type="presParOf" srcId="{18AB5CD6-A684-4932-851D-B08B7A497649}" destId="{E3B266C7-C18B-4AB0-AFC2-878225D3E515}" srcOrd="3" destOrd="0" presId="urn:microsoft.com/office/officeart/2005/8/layout/list1"/>
    <dgm:cxn modelId="{203DEFEE-1E7F-4433-A83F-ECA346CD6DE8}" type="presParOf" srcId="{18AB5CD6-A684-4932-851D-B08B7A497649}" destId="{B944647B-F778-4306-9308-BEB395D95F15}" srcOrd="4" destOrd="0" presId="urn:microsoft.com/office/officeart/2005/8/layout/list1"/>
    <dgm:cxn modelId="{B5557928-2824-4AAB-AD70-7F0B91D04E8D}" type="presParOf" srcId="{B944647B-F778-4306-9308-BEB395D95F15}" destId="{B4834838-0C2E-417B-94B8-624E5653B044}" srcOrd="0" destOrd="0" presId="urn:microsoft.com/office/officeart/2005/8/layout/list1"/>
    <dgm:cxn modelId="{A898A146-058F-4B32-840D-C3B4AA159D22}" type="presParOf" srcId="{B944647B-F778-4306-9308-BEB395D95F15}" destId="{CE487C51-11BD-4560-AB20-68234CAEF9DB}" srcOrd="1" destOrd="0" presId="urn:microsoft.com/office/officeart/2005/8/layout/list1"/>
    <dgm:cxn modelId="{E6AA5DB7-87C5-4B7E-A909-14C461F377A8}" type="presParOf" srcId="{18AB5CD6-A684-4932-851D-B08B7A497649}" destId="{C186868C-D123-4CD5-9A65-4971177E884C}" srcOrd="5" destOrd="0" presId="urn:microsoft.com/office/officeart/2005/8/layout/list1"/>
    <dgm:cxn modelId="{3C05173D-D919-4541-BC3F-ED5E7F94470F}" type="presParOf" srcId="{18AB5CD6-A684-4932-851D-B08B7A497649}" destId="{EDBC9E1A-211E-4F4E-B6C3-5086699F0AC0}" srcOrd="6" destOrd="0" presId="urn:microsoft.com/office/officeart/2005/8/layout/list1"/>
    <dgm:cxn modelId="{21628D25-9049-4943-A0A4-0BAE79EA1851}" type="presParOf" srcId="{18AB5CD6-A684-4932-851D-B08B7A497649}" destId="{0B5906B8-EA7F-4571-96C6-E22C9689E3CD}" srcOrd="7" destOrd="0" presId="urn:microsoft.com/office/officeart/2005/8/layout/list1"/>
    <dgm:cxn modelId="{33E6A565-DFC8-4D31-8412-EE12303CC586}" type="presParOf" srcId="{18AB5CD6-A684-4932-851D-B08B7A497649}" destId="{1E1C129E-4E70-485E-BA70-FB8A5E76B134}" srcOrd="8" destOrd="0" presId="urn:microsoft.com/office/officeart/2005/8/layout/list1"/>
    <dgm:cxn modelId="{C881562D-7809-477F-84F0-EC7C063B6930}" type="presParOf" srcId="{1E1C129E-4E70-485E-BA70-FB8A5E76B134}" destId="{23C2C538-5958-44BD-9DBB-E11D25E10645}" srcOrd="0" destOrd="0" presId="urn:microsoft.com/office/officeart/2005/8/layout/list1"/>
    <dgm:cxn modelId="{24FBE8F8-F925-4868-BC6C-A1A21077CCB9}" type="presParOf" srcId="{1E1C129E-4E70-485E-BA70-FB8A5E76B134}" destId="{CDC2CA5F-684D-4B2F-8E5C-A66AACD6E972}" srcOrd="1" destOrd="0" presId="urn:microsoft.com/office/officeart/2005/8/layout/list1"/>
    <dgm:cxn modelId="{D007F411-1634-429F-8D02-18A57DD9A617}" type="presParOf" srcId="{18AB5CD6-A684-4932-851D-B08B7A497649}" destId="{36601FA1-413F-433F-BC8D-567284835F23}" srcOrd="9" destOrd="0" presId="urn:microsoft.com/office/officeart/2005/8/layout/list1"/>
    <dgm:cxn modelId="{BB440AAB-CE52-429B-BD2C-6475105A5554}" type="presParOf" srcId="{18AB5CD6-A684-4932-851D-B08B7A497649}" destId="{85A1BEEE-2111-41AC-B4CF-FD86BB77784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B38CFB-4581-4618-8BBC-A7D546B4285C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291F51-F317-4634-81A8-DC422D241D4F}">
      <dgm:prSet phldrT="[Text]"/>
      <dgm:spPr/>
      <dgm:t>
        <a:bodyPr/>
        <a:lstStyle/>
        <a:p>
          <a:r>
            <a:rPr lang="cs-CZ" dirty="0" smtClean="0"/>
            <a:t>Ploskonosé</a:t>
          </a:r>
          <a:endParaRPr lang="cs-CZ" dirty="0"/>
        </a:p>
      </dgm:t>
    </dgm:pt>
    <dgm:pt modelId="{564EB6D9-94EC-40F0-9D73-949CC3A1EF18}" type="parTrans" cxnId="{654919D3-38A5-4777-AFB3-0AC0BA6CCFD8}">
      <dgm:prSet/>
      <dgm:spPr/>
      <dgm:t>
        <a:bodyPr/>
        <a:lstStyle/>
        <a:p>
          <a:endParaRPr lang="cs-CZ"/>
        </a:p>
      </dgm:t>
    </dgm:pt>
    <dgm:pt modelId="{58ADCBD0-86BF-47E9-94DE-6E565D17EE30}" type="sibTrans" cxnId="{654919D3-38A5-4777-AFB3-0AC0BA6CCFD8}">
      <dgm:prSet/>
      <dgm:spPr/>
      <dgm:t>
        <a:bodyPr/>
        <a:lstStyle/>
        <a:p>
          <a:endParaRPr lang="cs-CZ"/>
        </a:p>
      </dgm:t>
    </dgm:pt>
    <dgm:pt modelId="{5E5CD435-022C-4569-85CB-3AE3754728E5}">
      <dgm:prSet phldrT="[Text]"/>
      <dgm:spPr/>
      <dgm:t>
        <a:bodyPr/>
        <a:lstStyle/>
        <a:p>
          <a:r>
            <a:rPr lang="cs-CZ" dirty="0" smtClean="0">
              <a:solidFill>
                <a:schemeClr val="accent2"/>
              </a:solidFill>
            </a:rPr>
            <a:t>Široká </a:t>
          </a:r>
          <a:r>
            <a:rPr lang="cs-CZ" dirty="0" smtClean="0"/>
            <a:t>nosní přepážka</a:t>
          </a:r>
          <a:endParaRPr lang="cs-CZ" dirty="0"/>
        </a:p>
      </dgm:t>
    </dgm:pt>
    <dgm:pt modelId="{575E175F-D4F9-4F58-9032-3EBF0EDAF34E}" type="parTrans" cxnId="{17DEF262-D4B5-4F0E-995E-CB9762EF9A68}">
      <dgm:prSet/>
      <dgm:spPr/>
      <dgm:t>
        <a:bodyPr/>
        <a:lstStyle/>
        <a:p>
          <a:endParaRPr lang="cs-CZ"/>
        </a:p>
      </dgm:t>
    </dgm:pt>
    <dgm:pt modelId="{E0767578-FBA6-4592-9886-530C5910DFA7}" type="sibTrans" cxnId="{17DEF262-D4B5-4F0E-995E-CB9762EF9A68}">
      <dgm:prSet/>
      <dgm:spPr/>
      <dgm:t>
        <a:bodyPr/>
        <a:lstStyle/>
        <a:p>
          <a:endParaRPr lang="cs-CZ"/>
        </a:p>
      </dgm:t>
    </dgm:pt>
    <dgm:pt modelId="{10CF4AEE-74F5-4C9E-BB61-E6251A16EFC0}">
      <dgm:prSet phldrT="[Text]"/>
      <dgm:spPr/>
      <dgm:t>
        <a:bodyPr/>
        <a:lstStyle/>
        <a:p>
          <a:r>
            <a:rPr lang="cs-CZ" dirty="0" smtClean="0">
              <a:solidFill>
                <a:schemeClr val="accent2"/>
              </a:solidFill>
            </a:rPr>
            <a:t>Jižní Amerika</a:t>
          </a:r>
          <a:endParaRPr lang="cs-CZ" dirty="0">
            <a:solidFill>
              <a:schemeClr val="accent2"/>
            </a:solidFill>
          </a:endParaRPr>
        </a:p>
      </dgm:t>
    </dgm:pt>
    <dgm:pt modelId="{21E34770-C061-42FB-939A-F75256EBA9F2}" type="parTrans" cxnId="{260A0065-0961-4C63-925F-72902135465C}">
      <dgm:prSet/>
      <dgm:spPr/>
      <dgm:t>
        <a:bodyPr/>
        <a:lstStyle/>
        <a:p>
          <a:endParaRPr lang="cs-CZ"/>
        </a:p>
      </dgm:t>
    </dgm:pt>
    <dgm:pt modelId="{0E34DEE4-7C09-471B-BB01-536F5D89BAD8}" type="sibTrans" cxnId="{260A0065-0961-4C63-925F-72902135465C}">
      <dgm:prSet/>
      <dgm:spPr/>
      <dgm:t>
        <a:bodyPr/>
        <a:lstStyle/>
        <a:p>
          <a:endParaRPr lang="cs-CZ"/>
        </a:p>
      </dgm:t>
    </dgm:pt>
    <dgm:pt modelId="{A5623B67-0656-4716-9CAF-5E1F79CF8A54}">
      <dgm:prSet phldrT="[Text]"/>
      <dgm:spPr/>
      <dgm:t>
        <a:bodyPr/>
        <a:lstStyle/>
        <a:p>
          <a:r>
            <a:rPr lang="cs-CZ" dirty="0" smtClean="0"/>
            <a:t>Úzkonosé </a:t>
          </a:r>
          <a:endParaRPr lang="cs-CZ" dirty="0"/>
        </a:p>
      </dgm:t>
    </dgm:pt>
    <dgm:pt modelId="{5E91A20D-5CF9-4B3D-87FF-9D670288FB37}" type="parTrans" cxnId="{E8FB153B-C142-4604-A2BB-8555792AE2DB}">
      <dgm:prSet/>
      <dgm:spPr/>
      <dgm:t>
        <a:bodyPr/>
        <a:lstStyle/>
        <a:p>
          <a:endParaRPr lang="cs-CZ"/>
        </a:p>
      </dgm:t>
    </dgm:pt>
    <dgm:pt modelId="{F645679B-C851-41E9-BC0F-BCAA8A8E15F2}" type="sibTrans" cxnId="{E8FB153B-C142-4604-A2BB-8555792AE2DB}">
      <dgm:prSet/>
      <dgm:spPr/>
      <dgm:t>
        <a:bodyPr/>
        <a:lstStyle/>
        <a:p>
          <a:endParaRPr lang="cs-CZ"/>
        </a:p>
      </dgm:t>
    </dgm:pt>
    <dgm:pt modelId="{8F89CDC2-AE5C-4915-A115-CC0CD6FCC9B6}">
      <dgm:prSet phldrT="[Text]"/>
      <dgm:spPr/>
      <dgm:t>
        <a:bodyPr/>
        <a:lstStyle/>
        <a:p>
          <a:r>
            <a:rPr lang="cs-CZ" dirty="0" smtClean="0">
              <a:solidFill>
                <a:schemeClr val="accent2"/>
              </a:solidFill>
            </a:rPr>
            <a:t>Úzká</a:t>
          </a:r>
          <a:r>
            <a:rPr lang="cs-CZ" dirty="0" smtClean="0"/>
            <a:t> nosní přepážka</a:t>
          </a:r>
          <a:endParaRPr lang="cs-CZ" dirty="0"/>
        </a:p>
      </dgm:t>
    </dgm:pt>
    <dgm:pt modelId="{6254D017-0F70-4E32-97DC-EFF372CE2452}" type="parTrans" cxnId="{14032D74-E58C-483A-A45F-6E8B1795E950}">
      <dgm:prSet/>
      <dgm:spPr/>
      <dgm:t>
        <a:bodyPr/>
        <a:lstStyle/>
        <a:p>
          <a:endParaRPr lang="cs-CZ"/>
        </a:p>
      </dgm:t>
    </dgm:pt>
    <dgm:pt modelId="{480D4F22-3276-465F-86DC-A78549E803AA}" type="sibTrans" cxnId="{14032D74-E58C-483A-A45F-6E8B1795E950}">
      <dgm:prSet/>
      <dgm:spPr/>
      <dgm:t>
        <a:bodyPr/>
        <a:lstStyle/>
        <a:p>
          <a:endParaRPr lang="cs-CZ"/>
        </a:p>
      </dgm:t>
    </dgm:pt>
    <dgm:pt modelId="{7FFAC216-34CE-4F94-8A39-5FDA3A0F7D21}">
      <dgm:prSet phldrT="[Text]"/>
      <dgm:spPr/>
      <dgm:t>
        <a:bodyPr/>
        <a:lstStyle/>
        <a:p>
          <a:r>
            <a:rPr lang="cs-CZ" dirty="0" smtClean="0">
              <a:solidFill>
                <a:schemeClr val="accent2"/>
              </a:solidFill>
            </a:rPr>
            <a:t>Afrika</a:t>
          </a:r>
        </a:p>
        <a:p>
          <a:r>
            <a:rPr lang="cs-CZ" dirty="0" smtClean="0">
              <a:solidFill>
                <a:schemeClr val="accent2"/>
              </a:solidFill>
            </a:rPr>
            <a:t>Asie</a:t>
          </a:r>
        </a:p>
        <a:p>
          <a:r>
            <a:rPr lang="cs-CZ" dirty="0" smtClean="0">
              <a:solidFill>
                <a:schemeClr val="accent2"/>
              </a:solidFill>
            </a:rPr>
            <a:t>(Evropa)</a:t>
          </a:r>
          <a:endParaRPr lang="cs-CZ" dirty="0">
            <a:solidFill>
              <a:schemeClr val="accent2"/>
            </a:solidFill>
          </a:endParaRPr>
        </a:p>
      </dgm:t>
    </dgm:pt>
    <dgm:pt modelId="{92C07494-7515-442E-81D7-6BCB10295D17}" type="parTrans" cxnId="{7B1DB712-4815-4BB7-AF07-4D927EC29940}">
      <dgm:prSet/>
      <dgm:spPr/>
      <dgm:t>
        <a:bodyPr/>
        <a:lstStyle/>
        <a:p>
          <a:endParaRPr lang="cs-CZ"/>
        </a:p>
      </dgm:t>
    </dgm:pt>
    <dgm:pt modelId="{A5AF816C-6423-4AB8-B4ED-089CB9287229}" type="sibTrans" cxnId="{7B1DB712-4815-4BB7-AF07-4D927EC29940}">
      <dgm:prSet/>
      <dgm:spPr/>
      <dgm:t>
        <a:bodyPr/>
        <a:lstStyle/>
        <a:p>
          <a:endParaRPr lang="cs-CZ"/>
        </a:p>
      </dgm:t>
    </dgm:pt>
    <dgm:pt modelId="{A3B5A140-3F91-43E5-A790-3676294015EA}" type="pres">
      <dgm:prSet presAssocID="{6FB38CFB-4581-4618-8BBC-A7D546B4285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F22BDF-1974-45C3-9DDC-ED46D0F89EF4}" type="pres">
      <dgm:prSet presAssocID="{08291F51-F317-4634-81A8-DC422D241D4F}" presName="root" presStyleCnt="0"/>
      <dgm:spPr/>
    </dgm:pt>
    <dgm:pt modelId="{650BA015-6511-4E88-8DF9-AD0B32880C47}" type="pres">
      <dgm:prSet presAssocID="{08291F51-F317-4634-81A8-DC422D241D4F}" presName="rootComposite" presStyleCnt="0"/>
      <dgm:spPr/>
    </dgm:pt>
    <dgm:pt modelId="{3151DD40-BEC8-42E1-B349-169945D8DCF3}" type="pres">
      <dgm:prSet presAssocID="{08291F51-F317-4634-81A8-DC422D241D4F}" presName="rootText" presStyleLbl="node1" presStyleIdx="0" presStyleCnt="2"/>
      <dgm:spPr/>
      <dgm:t>
        <a:bodyPr/>
        <a:lstStyle/>
        <a:p>
          <a:endParaRPr lang="cs-CZ"/>
        </a:p>
      </dgm:t>
    </dgm:pt>
    <dgm:pt modelId="{301984BB-8248-4036-8D0E-CEFC4B76D332}" type="pres">
      <dgm:prSet presAssocID="{08291F51-F317-4634-81A8-DC422D241D4F}" presName="rootConnector" presStyleLbl="node1" presStyleIdx="0" presStyleCnt="2"/>
      <dgm:spPr/>
    </dgm:pt>
    <dgm:pt modelId="{E9C9F73F-1CAD-4777-954B-155A5AB04D8D}" type="pres">
      <dgm:prSet presAssocID="{08291F51-F317-4634-81A8-DC422D241D4F}" presName="childShape" presStyleCnt="0"/>
      <dgm:spPr/>
    </dgm:pt>
    <dgm:pt modelId="{ACF070C3-DEDE-405C-88E5-768E8CCB3681}" type="pres">
      <dgm:prSet presAssocID="{575E175F-D4F9-4F58-9032-3EBF0EDAF34E}" presName="Name13" presStyleLbl="parChTrans1D2" presStyleIdx="0" presStyleCnt="4"/>
      <dgm:spPr/>
    </dgm:pt>
    <dgm:pt modelId="{4670F232-23C0-48B3-9FDE-DC06BE78385C}" type="pres">
      <dgm:prSet presAssocID="{5E5CD435-022C-4569-85CB-3AE3754728E5}" presName="childText" presStyleLbl="bgAcc1" presStyleIdx="0" presStyleCnt="4">
        <dgm:presLayoutVars>
          <dgm:bulletEnabled val="1"/>
        </dgm:presLayoutVars>
      </dgm:prSet>
      <dgm:spPr/>
    </dgm:pt>
    <dgm:pt modelId="{CDF72851-072D-439E-BF31-71A2FBCE0226}" type="pres">
      <dgm:prSet presAssocID="{21E34770-C061-42FB-939A-F75256EBA9F2}" presName="Name13" presStyleLbl="parChTrans1D2" presStyleIdx="1" presStyleCnt="4"/>
      <dgm:spPr/>
    </dgm:pt>
    <dgm:pt modelId="{5212C41A-A227-496A-9D53-83034EB0BE37}" type="pres">
      <dgm:prSet presAssocID="{10CF4AEE-74F5-4C9E-BB61-E6251A16EFC0}" presName="childText" presStyleLbl="bgAcc1" presStyleIdx="1" presStyleCnt="4">
        <dgm:presLayoutVars>
          <dgm:bulletEnabled val="1"/>
        </dgm:presLayoutVars>
      </dgm:prSet>
      <dgm:spPr/>
    </dgm:pt>
    <dgm:pt modelId="{A1E7FC20-04AB-4A66-BAFD-2163AB9C0B98}" type="pres">
      <dgm:prSet presAssocID="{A5623B67-0656-4716-9CAF-5E1F79CF8A54}" presName="root" presStyleCnt="0"/>
      <dgm:spPr/>
    </dgm:pt>
    <dgm:pt modelId="{1BEB001F-E977-4616-916F-C6DC770713C6}" type="pres">
      <dgm:prSet presAssocID="{A5623B67-0656-4716-9CAF-5E1F79CF8A54}" presName="rootComposite" presStyleCnt="0"/>
      <dgm:spPr/>
    </dgm:pt>
    <dgm:pt modelId="{1EE3D1F6-AB28-4CD8-8116-CCC947CDDDE5}" type="pres">
      <dgm:prSet presAssocID="{A5623B67-0656-4716-9CAF-5E1F79CF8A54}" presName="rootText" presStyleLbl="node1" presStyleIdx="1" presStyleCnt="2"/>
      <dgm:spPr/>
      <dgm:t>
        <a:bodyPr/>
        <a:lstStyle/>
        <a:p>
          <a:endParaRPr lang="cs-CZ"/>
        </a:p>
      </dgm:t>
    </dgm:pt>
    <dgm:pt modelId="{B17B053A-C32A-46A2-8E80-8688E58A0597}" type="pres">
      <dgm:prSet presAssocID="{A5623B67-0656-4716-9CAF-5E1F79CF8A54}" presName="rootConnector" presStyleLbl="node1" presStyleIdx="1" presStyleCnt="2"/>
      <dgm:spPr/>
    </dgm:pt>
    <dgm:pt modelId="{92B35C9A-A8FD-4A97-B8D5-72C458D25648}" type="pres">
      <dgm:prSet presAssocID="{A5623B67-0656-4716-9CAF-5E1F79CF8A54}" presName="childShape" presStyleCnt="0"/>
      <dgm:spPr/>
    </dgm:pt>
    <dgm:pt modelId="{D2E497ED-BF08-489D-9770-8324E696ECE2}" type="pres">
      <dgm:prSet presAssocID="{6254D017-0F70-4E32-97DC-EFF372CE2452}" presName="Name13" presStyleLbl="parChTrans1D2" presStyleIdx="2" presStyleCnt="4"/>
      <dgm:spPr/>
    </dgm:pt>
    <dgm:pt modelId="{7B8ACC1D-6BE4-419D-934E-62F74DBAAC90}" type="pres">
      <dgm:prSet presAssocID="{8F89CDC2-AE5C-4915-A115-CC0CD6FCC9B6}" presName="childText" presStyleLbl="bgAcc1" presStyleIdx="2" presStyleCnt="4">
        <dgm:presLayoutVars>
          <dgm:bulletEnabled val="1"/>
        </dgm:presLayoutVars>
      </dgm:prSet>
      <dgm:spPr/>
    </dgm:pt>
    <dgm:pt modelId="{CD0EF34F-8FF5-4359-8CAA-D801ADFFDEC5}" type="pres">
      <dgm:prSet presAssocID="{92C07494-7515-442E-81D7-6BCB10295D17}" presName="Name13" presStyleLbl="parChTrans1D2" presStyleIdx="3" presStyleCnt="4"/>
      <dgm:spPr/>
    </dgm:pt>
    <dgm:pt modelId="{717D9980-5C94-471E-BFEC-D1E684CC87E2}" type="pres">
      <dgm:prSet presAssocID="{7FFAC216-34CE-4F94-8A39-5FDA3A0F7D21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97DD3F-3BF8-4665-AEEB-CDE379560F04}" type="presOf" srcId="{08291F51-F317-4634-81A8-DC422D241D4F}" destId="{301984BB-8248-4036-8D0E-CEFC4B76D332}" srcOrd="1" destOrd="0" presId="urn:microsoft.com/office/officeart/2005/8/layout/hierarchy3"/>
    <dgm:cxn modelId="{BDF7A278-B6BE-453A-BCEA-CB35424291E8}" type="presOf" srcId="{08291F51-F317-4634-81A8-DC422D241D4F}" destId="{3151DD40-BEC8-42E1-B349-169945D8DCF3}" srcOrd="0" destOrd="0" presId="urn:microsoft.com/office/officeart/2005/8/layout/hierarchy3"/>
    <dgm:cxn modelId="{F9D3A9F5-99A0-4519-AE76-16182339CE2F}" type="presOf" srcId="{6254D017-0F70-4E32-97DC-EFF372CE2452}" destId="{D2E497ED-BF08-489D-9770-8324E696ECE2}" srcOrd="0" destOrd="0" presId="urn:microsoft.com/office/officeart/2005/8/layout/hierarchy3"/>
    <dgm:cxn modelId="{A6ABAD5D-6A97-4A93-9A19-AF4A138C68F2}" type="presOf" srcId="{7FFAC216-34CE-4F94-8A39-5FDA3A0F7D21}" destId="{717D9980-5C94-471E-BFEC-D1E684CC87E2}" srcOrd="0" destOrd="0" presId="urn:microsoft.com/office/officeart/2005/8/layout/hierarchy3"/>
    <dgm:cxn modelId="{14032D74-E58C-483A-A45F-6E8B1795E950}" srcId="{A5623B67-0656-4716-9CAF-5E1F79CF8A54}" destId="{8F89CDC2-AE5C-4915-A115-CC0CD6FCC9B6}" srcOrd="0" destOrd="0" parTransId="{6254D017-0F70-4E32-97DC-EFF372CE2452}" sibTransId="{480D4F22-3276-465F-86DC-A78549E803AA}"/>
    <dgm:cxn modelId="{37DC9174-9D01-4D26-B417-D288C2F5EFFD}" type="presOf" srcId="{21E34770-C061-42FB-939A-F75256EBA9F2}" destId="{CDF72851-072D-439E-BF31-71A2FBCE0226}" srcOrd="0" destOrd="0" presId="urn:microsoft.com/office/officeart/2005/8/layout/hierarchy3"/>
    <dgm:cxn modelId="{260A0065-0961-4C63-925F-72902135465C}" srcId="{08291F51-F317-4634-81A8-DC422D241D4F}" destId="{10CF4AEE-74F5-4C9E-BB61-E6251A16EFC0}" srcOrd="1" destOrd="0" parTransId="{21E34770-C061-42FB-939A-F75256EBA9F2}" sibTransId="{0E34DEE4-7C09-471B-BB01-536F5D89BAD8}"/>
    <dgm:cxn modelId="{965EC167-1B74-4F46-87F2-61B64234DB1F}" type="presOf" srcId="{5E5CD435-022C-4569-85CB-3AE3754728E5}" destId="{4670F232-23C0-48B3-9FDE-DC06BE78385C}" srcOrd="0" destOrd="0" presId="urn:microsoft.com/office/officeart/2005/8/layout/hierarchy3"/>
    <dgm:cxn modelId="{AC05B1D9-DBFE-446F-9E32-1F0FACBF615E}" type="presOf" srcId="{92C07494-7515-442E-81D7-6BCB10295D17}" destId="{CD0EF34F-8FF5-4359-8CAA-D801ADFFDEC5}" srcOrd="0" destOrd="0" presId="urn:microsoft.com/office/officeart/2005/8/layout/hierarchy3"/>
    <dgm:cxn modelId="{FE405ED6-711D-4F77-B003-1F73F18754D6}" type="presOf" srcId="{A5623B67-0656-4716-9CAF-5E1F79CF8A54}" destId="{B17B053A-C32A-46A2-8E80-8688E58A0597}" srcOrd="1" destOrd="0" presId="urn:microsoft.com/office/officeart/2005/8/layout/hierarchy3"/>
    <dgm:cxn modelId="{80A2060F-F7D5-4774-8B0F-C2BA54CF2916}" type="presOf" srcId="{8F89CDC2-AE5C-4915-A115-CC0CD6FCC9B6}" destId="{7B8ACC1D-6BE4-419D-934E-62F74DBAAC90}" srcOrd="0" destOrd="0" presId="urn:microsoft.com/office/officeart/2005/8/layout/hierarchy3"/>
    <dgm:cxn modelId="{17DEF262-D4B5-4F0E-995E-CB9762EF9A68}" srcId="{08291F51-F317-4634-81A8-DC422D241D4F}" destId="{5E5CD435-022C-4569-85CB-3AE3754728E5}" srcOrd="0" destOrd="0" parTransId="{575E175F-D4F9-4F58-9032-3EBF0EDAF34E}" sibTransId="{E0767578-FBA6-4592-9886-530C5910DFA7}"/>
    <dgm:cxn modelId="{E8FB153B-C142-4604-A2BB-8555792AE2DB}" srcId="{6FB38CFB-4581-4618-8BBC-A7D546B4285C}" destId="{A5623B67-0656-4716-9CAF-5E1F79CF8A54}" srcOrd="1" destOrd="0" parTransId="{5E91A20D-5CF9-4B3D-87FF-9D670288FB37}" sibTransId="{F645679B-C851-41E9-BC0F-BCAA8A8E15F2}"/>
    <dgm:cxn modelId="{3D9D7B02-8431-4B73-9771-86B8FEE3315B}" type="presOf" srcId="{6FB38CFB-4581-4618-8BBC-A7D546B4285C}" destId="{A3B5A140-3F91-43E5-A790-3676294015EA}" srcOrd="0" destOrd="0" presId="urn:microsoft.com/office/officeart/2005/8/layout/hierarchy3"/>
    <dgm:cxn modelId="{7B1DB712-4815-4BB7-AF07-4D927EC29940}" srcId="{A5623B67-0656-4716-9CAF-5E1F79CF8A54}" destId="{7FFAC216-34CE-4F94-8A39-5FDA3A0F7D21}" srcOrd="1" destOrd="0" parTransId="{92C07494-7515-442E-81D7-6BCB10295D17}" sibTransId="{A5AF816C-6423-4AB8-B4ED-089CB9287229}"/>
    <dgm:cxn modelId="{654919D3-38A5-4777-AFB3-0AC0BA6CCFD8}" srcId="{6FB38CFB-4581-4618-8BBC-A7D546B4285C}" destId="{08291F51-F317-4634-81A8-DC422D241D4F}" srcOrd="0" destOrd="0" parTransId="{564EB6D9-94EC-40F0-9D73-949CC3A1EF18}" sibTransId="{58ADCBD0-86BF-47E9-94DE-6E565D17EE30}"/>
    <dgm:cxn modelId="{D49C2FD8-FE45-41EB-8838-DF89D39DBBF8}" type="presOf" srcId="{575E175F-D4F9-4F58-9032-3EBF0EDAF34E}" destId="{ACF070C3-DEDE-405C-88E5-768E8CCB3681}" srcOrd="0" destOrd="0" presId="urn:microsoft.com/office/officeart/2005/8/layout/hierarchy3"/>
    <dgm:cxn modelId="{581EA65F-7E75-4DDA-9B4B-E3027E6F8A2A}" type="presOf" srcId="{10CF4AEE-74F5-4C9E-BB61-E6251A16EFC0}" destId="{5212C41A-A227-496A-9D53-83034EB0BE37}" srcOrd="0" destOrd="0" presId="urn:microsoft.com/office/officeart/2005/8/layout/hierarchy3"/>
    <dgm:cxn modelId="{D3BAAA22-7FDB-46EB-A6F5-199763C7AD4C}" type="presOf" srcId="{A5623B67-0656-4716-9CAF-5E1F79CF8A54}" destId="{1EE3D1F6-AB28-4CD8-8116-CCC947CDDDE5}" srcOrd="0" destOrd="0" presId="urn:microsoft.com/office/officeart/2005/8/layout/hierarchy3"/>
    <dgm:cxn modelId="{792C5E22-31CD-4360-AD2B-708A9F0047F2}" type="presParOf" srcId="{A3B5A140-3F91-43E5-A790-3676294015EA}" destId="{01F22BDF-1974-45C3-9DDC-ED46D0F89EF4}" srcOrd="0" destOrd="0" presId="urn:microsoft.com/office/officeart/2005/8/layout/hierarchy3"/>
    <dgm:cxn modelId="{A7D9561A-3DFB-447B-8970-048BC56E2587}" type="presParOf" srcId="{01F22BDF-1974-45C3-9DDC-ED46D0F89EF4}" destId="{650BA015-6511-4E88-8DF9-AD0B32880C47}" srcOrd="0" destOrd="0" presId="urn:microsoft.com/office/officeart/2005/8/layout/hierarchy3"/>
    <dgm:cxn modelId="{A23F12B1-6D57-4082-917D-CD403CE11499}" type="presParOf" srcId="{650BA015-6511-4E88-8DF9-AD0B32880C47}" destId="{3151DD40-BEC8-42E1-B349-169945D8DCF3}" srcOrd="0" destOrd="0" presId="urn:microsoft.com/office/officeart/2005/8/layout/hierarchy3"/>
    <dgm:cxn modelId="{EEEC25BA-4C95-4C51-9FA2-2D60956EC623}" type="presParOf" srcId="{650BA015-6511-4E88-8DF9-AD0B32880C47}" destId="{301984BB-8248-4036-8D0E-CEFC4B76D332}" srcOrd="1" destOrd="0" presId="urn:microsoft.com/office/officeart/2005/8/layout/hierarchy3"/>
    <dgm:cxn modelId="{199E615F-8C3E-45AF-B25C-EF0A9408BE11}" type="presParOf" srcId="{01F22BDF-1974-45C3-9DDC-ED46D0F89EF4}" destId="{E9C9F73F-1CAD-4777-954B-155A5AB04D8D}" srcOrd="1" destOrd="0" presId="urn:microsoft.com/office/officeart/2005/8/layout/hierarchy3"/>
    <dgm:cxn modelId="{F51BF4D8-7505-4BC2-BCDE-36BBD1EA639A}" type="presParOf" srcId="{E9C9F73F-1CAD-4777-954B-155A5AB04D8D}" destId="{ACF070C3-DEDE-405C-88E5-768E8CCB3681}" srcOrd="0" destOrd="0" presId="urn:microsoft.com/office/officeart/2005/8/layout/hierarchy3"/>
    <dgm:cxn modelId="{ED0DA8EC-DCB2-4E29-B68B-4061A0E252FE}" type="presParOf" srcId="{E9C9F73F-1CAD-4777-954B-155A5AB04D8D}" destId="{4670F232-23C0-48B3-9FDE-DC06BE78385C}" srcOrd="1" destOrd="0" presId="urn:microsoft.com/office/officeart/2005/8/layout/hierarchy3"/>
    <dgm:cxn modelId="{44EB5063-A4FB-4E0E-A96D-F3B7BD8F5402}" type="presParOf" srcId="{E9C9F73F-1CAD-4777-954B-155A5AB04D8D}" destId="{CDF72851-072D-439E-BF31-71A2FBCE0226}" srcOrd="2" destOrd="0" presId="urn:microsoft.com/office/officeart/2005/8/layout/hierarchy3"/>
    <dgm:cxn modelId="{6A0D0103-5239-4933-A249-1A9422FCE1DE}" type="presParOf" srcId="{E9C9F73F-1CAD-4777-954B-155A5AB04D8D}" destId="{5212C41A-A227-496A-9D53-83034EB0BE37}" srcOrd="3" destOrd="0" presId="urn:microsoft.com/office/officeart/2005/8/layout/hierarchy3"/>
    <dgm:cxn modelId="{903245F5-7104-4918-9863-0E99996499ED}" type="presParOf" srcId="{A3B5A140-3F91-43E5-A790-3676294015EA}" destId="{A1E7FC20-04AB-4A66-BAFD-2163AB9C0B98}" srcOrd="1" destOrd="0" presId="urn:microsoft.com/office/officeart/2005/8/layout/hierarchy3"/>
    <dgm:cxn modelId="{913051EA-A83B-4CBF-A0A6-5367C400E321}" type="presParOf" srcId="{A1E7FC20-04AB-4A66-BAFD-2163AB9C0B98}" destId="{1BEB001F-E977-4616-916F-C6DC770713C6}" srcOrd="0" destOrd="0" presId="urn:microsoft.com/office/officeart/2005/8/layout/hierarchy3"/>
    <dgm:cxn modelId="{4B50CB58-D711-4452-9B01-93B5E53A584B}" type="presParOf" srcId="{1BEB001F-E977-4616-916F-C6DC770713C6}" destId="{1EE3D1F6-AB28-4CD8-8116-CCC947CDDDE5}" srcOrd="0" destOrd="0" presId="urn:microsoft.com/office/officeart/2005/8/layout/hierarchy3"/>
    <dgm:cxn modelId="{0FAAAEF0-8FAC-4A93-8649-73EA24E9EA32}" type="presParOf" srcId="{1BEB001F-E977-4616-916F-C6DC770713C6}" destId="{B17B053A-C32A-46A2-8E80-8688E58A0597}" srcOrd="1" destOrd="0" presId="urn:microsoft.com/office/officeart/2005/8/layout/hierarchy3"/>
    <dgm:cxn modelId="{46847269-3E76-46F6-8C6C-9DE4F3E4E9E5}" type="presParOf" srcId="{A1E7FC20-04AB-4A66-BAFD-2163AB9C0B98}" destId="{92B35C9A-A8FD-4A97-B8D5-72C458D25648}" srcOrd="1" destOrd="0" presId="urn:microsoft.com/office/officeart/2005/8/layout/hierarchy3"/>
    <dgm:cxn modelId="{33F732F9-25F1-4D8F-A96F-0AD1CE3EEDA3}" type="presParOf" srcId="{92B35C9A-A8FD-4A97-B8D5-72C458D25648}" destId="{D2E497ED-BF08-489D-9770-8324E696ECE2}" srcOrd="0" destOrd="0" presId="urn:microsoft.com/office/officeart/2005/8/layout/hierarchy3"/>
    <dgm:cxn modelId="{07B82240-2681-4C92-85D3-D61BB3F5ACA7}" type="presParOf" srcId="{92B35C9A-A8FD-4A97-B8D5-72C458D25648}" destId="{7B8ACC1D-6BE4-419D-934E-62F74DBAAC90}" srcOrd="1" destOrd="0" presId="urn:microsoft.com/office/officeart/2005/8/layout/hierarchy3"/>
    <dgm:cxn modelId="{FA5432C0-6FD3-4888-8D3B-A002B5C7B0A8}" type="presParOf" srcId="{92B35C9A-A8FD-4A97-B8D5-72C458D25648}" destId="{CD0EF34F-8FF5-4359-8CAA-D801ADFFDEC5}" srcOrd="2" destOrd="0" presId="urn:microsoft.com/office/officeart/2005/8/layout/hierarchy3"/>
    <dgm:cxn modelId="{B6DDC7EF-7EC4-40A7-AC50-6EED8AB32CE8}" type="presParOf" srcId="{92B35C9A-A8FD-4A97-B8D5-72C458D25648}" destId="{717D9980-5C94-471E-BFEC-D1E684CC87E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2E7144-4DD2-433F-8296-9FC57082515F}">
      <dsp:nvSpPr>
        <dsp:cNvPr id="0" name=""/>
        <dsp:cNvSpPr/>
      </dsp:nvSpPr>
      <dsp:spPr>
        <a:xfrm>
          <a:off x="0" y="56535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B29907-3729-4771-8683-9E7FB95EEB15}">
      <dsp:nvSpPr>
        <dsp:cNvPr id="0" name=""/>
        <dsp:cNvSpPr/>
      </dsp:nvSpPr>
      <dsp:spPr>
        <a:xfrm>
          <a:off x="373380" y="19232"/>
          <a:ext cx="522732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poloopice</a:t>
          </a:r>
          <a:endParaRPr lang="cs-CZ" sz="3700" kern="1200" dirty="0"/>
        </a:p>
      </dsp:txBody>
      <dsp:txXfrm>
        <a:off x="426699" y="72551"/>
        <a:ext cx="5120682" cy="985602"/>
      </dsp:txXfrm>
    </dsp:sp>
    <dsp:sp modelId="{EDBC9E1A-211E-4F4E-B6C3-5086699F0AC0}">
      <dsp:nvSpPr>
        <dsp:cNvPr id="0" name=""/>
        <dsp:cNvSpPr/>
      </dsp:nvSpPr>
      <dsp:spPr>
        <a:xfrm>
          <a:off x="0" y="224367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487C51-11BD-4560-AB20-68234CAEF9DB}">
      <dsp:nvSpPr>
        <dsp:cNvPr id="0" name=""/>
        <dsp:cNvSpPr/>
      </dsp:nvSpPr>
      <dsp:spPr>
        <a:xfrm>
          <a:off x="370385" y="1684784"/>
          <a:ext cx="522732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opice</a:t>
          </a:r>
          <a:endParaRPr lang="cs-CZ" sz="3700" kern="1200" dirty="0"/>
        </a:p>
      </dsp:txBody>
      <dsp:txXfrm>
        <a:off x="423704" y="1738103"/>
        <a:ext cx="5120682" cy="985602"/>
      </dsp:txXfrm>
    </dsp:sp>
    <dsp:sp modelId="{85A1BEEE-2111-41AC-B4CF-FD86BB777847}">
      <dsp:nvSpPr>
        <dsp:cNvPr id="0" name=""/>
        <dsp:cNvSpPr/>
      </dsp:nvSpPr>
      <dsp:spPr>
        <a:xfrm>
          <a:off x="0" y="392199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C2CA5F-684D-4B2F-8E5C-A66AACD6E972}">
      <dsp:nvSpPr>
        <dsp:cNvPr id="0" name=""/>
        <dsp:cNvSpPr/>
      </dsp:nvSpPr>
      <dsp:spPr>
        <a:xfrm>
          <a:off x="373380" y="3375872"/>
          <a:ext cx="522732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lidoopi</a:t>
          </a:r>
          <a:endParaRPr lang="cs-CZ" sz="3700" kern="1200" dirty="0"/>
        </a:p>
      </dsp:txBody>
      <dsp:txXfrm>
        <a:off x="426699" y="3429191"/>
        <a:ext cx="5120682" cy="9856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1DD40-BEC8-42E1-B349-169945D8DCF3}">
      <dsp:nvSpPr>
        <dsp:cNvPr id="0" name=""/>
        <dsp:cNvSpPr/>
      </dsp:nvSpPr>
      <dsp:spPr>
        <a:xfrm>
          <a:off x="638319" y="2691"/>
          <a:ext cx="2893586" cy="1446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Ploskonosé</a:t>
          </a:r>
          <a:endParaRPr lang="cs-CZ" sz="4000" kern="1200" dirty="0"/>
        </a:p>
      </dsp:txBody>
      <dsp:txXfrm>
        <a:off x="680694" y="45066"/>
        <a:ext cx="2808836" cy="1362043"/>
      </dsp:txXfrm>
    </dsp:sp>
    <dsp:sp modelId="{ACF070C3-DEDE-405C-88E5-768E8CCB3681}">
      <dsp:nvSpPr>
        <dsp:cNvPr id="0" name=""/>
        <dsp:cNvSpPr/>
      </dsp:nvSpPr>
      <dsp:spPr>
        <a:xfrm>
          <a:off x="927677" y="1449485"/>
          <a:ext cx="289358" cy="10850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5094"/>
              </a:lnTo>
              <a:lnTo>
                <a:pt x="289358" y="10850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70F232-23C0-48B3-9FDE-DC06BE78385C}">
      <dsp:nvSpPr>
        <dsp:cNvPr id="0" name=""/>
        <dsp:cNvSpPr/>
      </dsp:nvSpPr>
      <dsp:spPr>
        <a:xfrm>
          <a:off x="1217036" y="1811183"/>
          <a:ext cx="2314869" cy="14467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accent2"/>
              </a:solidFill>
            </a:rPr>
            <a:t>Široká </a:t>
          </a:r>
          <a:r>
            <a:rPr lang="cs-CZ" sz="2600" kern="1200" dirty="0" smtClean="0"/>
            <a:t>nosní přepážka</a:t>
          </a:r>
          <a:endParaRPr lang="cs-CZ" sz="2600" kern="1200" dirty="0"/>
        </a:p>
      </dsp:txBody>
      <dsp:txXfrm>
        <a:off x="1259411" y="1853558"/>
        <a:ext cx="2230119" cy="1362043"/>
      </dsp:txXfrm>
    </dsp:sp>
    <dsp:sp modelId="{CDF72851-072D-439E-BF31-71A2FBCE0226}">
      <dsp:nvSpPr>
        <dsp:cNvPr id="0" name=""/>
        <dsp:cNvSpPr/>
      </dsp:nvSpPr>
      <dsp:spPr>
        <a:xfrm>
          <a:off x="927677" y="1449485"/>
          <a:ext cx="289358" cy="28935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93586"/>
              </a:lnTo>
              <a:lnTo>
                <a:pt x="289358" y="28935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12C41A-A227-496A-9D53-83034EB0BE37}">
      <dsp:nvSpPr>
        <dsp:cNvPr id="0" name=""/>
        <dsp:cNvSpPr/>
      </dsp:nvSpPr>
      <dsp:spPr>
        <a:xfrm>
          <a:off x="1217036" y="3619674"/>
          <a:ext cx="2314869" cy="14467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accent2"/>
              </a:solidFill>
            </a:rPr>
            <a:t>Jižní Amerika</a:t>
          </a:r>
          <a:endParaRPr lang="cs-CZ" sz="2600" kern="1200" dirty="0">
            <a:solidFill>
              <a:schemeClr val="accent2"/>
            </a:solidFill>
          </a:endParaRPr>
        </a:p>
      </dsp:txBody>
      <dsp:txXfrm>
        <a:off x="1259411" y="3662049"/>
        <a:ext cx="2230119" cy="1362043"/>
      </dsp:txXfrm>
    </dsp:sp>
    <dsp:sp modelId="{1EE3D1F6-AB28-4CD8-8116-CCC947CDDDE5}">
      <dsp:nvSpPr>
        <dsp:cNvPr id="0" name=""/>
        <dsp:cNvSpPr/>
      </dsp:nvSpPr>
      <dsp:spPr>
        <a:xfrm>
          <a:off x="4255302" y="2691"/>
          <a:ext cx="2893586" cy="1446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Úzkonosé </a:t>
          </a:r>
          <a:endParaRPr lang="cs-CZ" sz="4000" kern="1200" dirty="0"/>
        </a:p>
      </dsp:txBody>
      <dsp:txXfrm>
        <a:off x="4297677" y="45066"/>
        <a:ext cx="2808836" cy="1362043"/>
      </dsp:txXfrm>
    </dsp:sp>
    <dsp:sp modelId="{D2E497ED-BF08-489D-9770-8324E696ECE2}">
      <dsp:nvSpPr>
        <dsp:cNvPr id="0" name=""/>
        <dsp:cNvSpPr/>
      </dsp:nvSpPr>
      <dsp:spPr>
        <a:xfrm>
          <a:off x="4544660" y="1449485"/>
          <a:ext cx="289358" cy="10850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5094"/>
              </a:lnTo>
              <a:lnTo>
                <a:pt x="289358" y="10850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8ACC1D-6BE4-419D-934E-62F74DBAAC90}">
      <dsp:nvSpPr>
        <dsp:cNvPr id="0" name=""/>
        <dsp:cNvSpPr/>
      </dsp:nvSpPr>
      <dsp:spPr>
        <a:xfrm>
          <a:off x="4834019" y="1811183"/>
          <a:ext cx="2314869" cy="14467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accent2"/>
              </a:solidFill>
            </a:rPr>
            <a:t>Úzká</a:t>
          </a:r>
          <a:r>
            <a:rPr lang="cs-CZ" sz="2600" kern="1200" dirty="0" smtClean="0"/>
            <a:t> nosní přepážka</a:t>
          </a:r>
          <a:endParaRPr lang="cs-CZ" sz="2600" kern="1200" dirty="0"/>
        </a:p>
      </dsp:txBody>
      <dsp:txXfrm>
        <a:off x="4876394" y="1853558"/>
        <a:ext cx="2230119" cy="1362043"/>
      </dsp:txXfrm>
    </dsp:sp>
    <dsp:sp modelId="{CD0EF34F-8FF5-4359-8CAA-D801ADFFDEC5}">
      <dsp:nvSpPr>
        <dsp:cNvPr id="0" name=""/>
        <dsp:cNvSpPr/>
      </dsp:nvSpPr>
      <dsp:spPr>
        <a:xfrm>
          <a:off x="4544660" y="1449485"/>
          <a:ext cx="289358" cy="28935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93586"/>
              </a:lnTo>
              <a:lnTo>
                <a:pt x="289358" y="28935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7D9980-5C94-471E-BFEC-D1E684CC87E2}">
      <dsp:nvSpPr>
        <dsp:cNvPr id="0" name=""/>
        <dsp:cNvSpPr/>
      </dsp:nvSpPr>
      <dsp:spPr>
        <a:xfrm>
          <a:off x="4834019" y="3619674"/>
          <a:ext cx="2314869" cy="14467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accent2"/>
              </a:solidFill>
            </a:rPr>
            <a:t>Afrika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accent2"/>
              </a:solidFill>
            </a:rPr>
            <a:t>Asie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accent2"/>
              </a:solidFill>
            </a:rPr>
            <a:t>(Evropa)</a:t>
          </a:r>
          <a:endParaRPr lang="cs-CZ" sz="2600" kern="1200" dirty="0">
            <a:solidFill>
              <a:schemeClr val="accent2"/>
            </a:solidFill>
          </a:endParaRPr>
        </a:p>
      </dsp:txBody>
      <dsp:txXfrm>
        <a:off x="4876394" y="3662049"/>
        <a:ext cx="2230119" cy="1362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5D85299-42E5-4262-B839-E011AC99BA3A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93946B8-BAA5-4CBA-A984-6962A2371B6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mp"/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mp"/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mp"/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Soubor:Distribution_G._senegalensis.svg&amp;page=1" TargetMode="External"/><Relationship Id="rId13" Type="http://schemas.openxmlformats.org/officeDocument/2006/relationships/hyperlink" Target="http://cs.wikipedia.org/wiki/Soubor:WLA_hmns_Crowned_Guenon_Cercopithecus_pogonias.jpg" TargetMode="External"/><Relationship Id="rId18" Type="http://schemas.openxmlformats.org/officeDocument/2006/relationships/hyperlink" Target="http://commons.wikimedia.org/wiki/File:PanTroglodytesAtZooNegara.jpg?uselang=cs" TargetMode="External"/><Relationship Id="rId3" Type="http://schemas.openxmlformats.org/officeDocument/2006/relationships/hyperlink" Target="http://commons.wikimedia.org/wiki/File:Gorilla_food.jpg?uselang=cs" TargetMode="External"/><Relationship Id="rId7" Type="http://schemas.openxmlformats.org/officeDocument/2006/relationships/hyperlink" Target="http://commons.wikimedia.org/wiki/File:Galago_senegalensis-Mus%C3%A9e_zoologique_de_Strasbourg.jpg?uselang=cs" TargetMode="External"/><Relationship Id="rId12" Type="http://schemas.openxmlformats.org/officeDocument/2006/relationships/hyperlink" Target="http://cs.wikipedia.org/wiki/Soubor:Macaque_India_3.jpg" TargetMode="External"/><Relationship Id="rId17" Type="http://schemas.openxmlformats.org/officeDocument/2006/relationships/hyperlink" Target="http://cs.wikipedia.org/wiki/Soubor:Pan.png" TargetMode="External"/><Relationship Id="rId2" Type="http://schemas.openxmlformats.org/officeDocument/2006/relationships/hyperlink" Target="http://cs.wikipedia.org/wiki/Soubor:LocationAustralia.png" TargetMode="External"/><Relationship Id="rId16" Type="http://schemas.openxmlformats.org/officeDocument/2006/relationships/hyperlink" Target="http://cs.wikipedia.org/wiki/Soubor:Chimpanse.jpg" TargetMode="External"/><Relationship Id="rId20" Type="http://schemas.openxmlformats.org/officeDocument/2006/relationships/hyperlink" Target="http://cs.wikipedia.org/wiki/Soubor:Orangut%C3%A1n_ma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50_Jahre_Knie%27s_Kinderzoo_Rapperswil_-_Lemur_catta_2012-10-03_15-32-29.JPG?uselang=cs" TargetMode="External"/><Relationship Id="rId11" Type="http://schemas.openxmlformats.org/officeDocument/2006/relationships/hyperlink" Target="http://cs.wikipedia.org/wiki/Soubor:Alouatta_seniculus.jpg" TargetMode="External"/><Relationship Id="rId5" Type="http://schemas.openxmlformats.org/officeDocument/2006/relationships/hyperlink" Target="http://commons.wikimedia.org/wiki/File:Extant_strepsirrhine_range.png?uselang=cs" TargetMode="External"/><Relationship Id="rId15" Type="http://schemas.openxmlformats.org/officeDocument/2006/relationships/hyperlink" Target="http://commons.wikimedia.org/wiki/File:ColobusMonkeyOregonZoo.jpg?uselang=cs" TargetMode="External"/><Relationship Id="rId10" Type="http://schemas.openxmlformats.org/officeDocument/2006/relationships/hyperlink" Target="http://commons.wikimedia.org/wiki/File:Panama_spider_monkey,_Costa_Rica.JPG?uselang=cs" TargetMode="External"/><Relationship Id="rId19" Type="http://schemas.openxmlformats.org/officeDocument/2006/relationships/hyperlink" Target="http://cs.wikipedia.org/wiki/Soubor:Bristol.zoo.western.lowland.gorilla.arp.jpg" TargetMode="External"/><Relationship Id="rId4" Type="http://schemas.openxmlformats.org/officeDocument/2006/relationships/hyperlink" Target="http://www.microsoft.office.com/" TargetMode="External"/><Relationship Id="rId9" Type="http://schemas.openxmlformats.org/officeDocument/2006/relationships/hyperlink" Target="http://cs.wikipedia.org/wiki/Soubor:Capuchin_Costa_Rica.jpg" TargetMode="External"/><Relationship Id="rId14" Type="http://schemas.openxmlformats.org/officeDocument/2006/relationships/hyperlink" Target="http://cs.wikipedia.org/wiki/Soubor:Portrait_Of_A_Babo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3875" cy="277653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</a:t>
            </a:r>
            <a:r>
              <a:rPr lang="cs-CZ" sz="1200" dirty="0" smtClean="0"/>
              <a:t>VY_32_INOVACE_14_primáti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cap="all" dirty="0" smtClean="0"/>
              <a:t>9</a:t>
            </a:r>
            <a:r>
              <a:rPr lang="cs-CZ" sz="1200" dirty="0" smtClean="0"/>
              <a:t>. </a:t>
            </a:r>
            <a:r>
              <a:rPr lang="cs-CZ" sz="1200" dirty="0" smtClean="0"/>
              <a:t>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Primáti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 smtClean="0"/>
              <a:t>poloopice, </a:t>
            </a:r>
            <a:r>
              <a:rPr lang="cs-CZ" sz="1200" dirty="0"/>
              <a:t>opice, </a:t>
            </a:r>
            <a:r>
              <a:rPr lang="cs-CZ" sz="1200" dirty="0" smtClean="0"/>
              <a:t>lidoopi, úzkonosé, ploskonosé opice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10/2012 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 zaměřenými na znaky </a:t>
            </a:r>
            <a:r>
              <a:rPr lang="cs-CZ" sz="1200" dirty="0" smtClean="0"/>
              <a:t>primátů. Důraz je kladen na skupiny primátů a jejich popis. Prezentace seznamuje žáky s nejvýznamnějšími druhy primátů.</a:t>
            </a: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337228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Primáti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Tereza\AppData\Local\Microsoft\Windows\Temporary Internet Files\Content.IE5\70QMP9HU\MP90043180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8" t="21419" r="18835"/>
          <a:stretch/>
        </p:blipFill>
        <p:spPr bwMode="auto">
          <a:xfrm>
            <a:off x="3995936" y="260648"/>
            <a:ext cx="492761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37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Rozšíření primátů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Vyskytují se primáti v Austrálii?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Ne, na ostatních kontinentech ano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Vyskytují se v Evropě?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Ano, kolem Gibraltaru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450729"/>
            <a:ext cx="5262806" cy="2664296"/>
          </a:xfrm>
          <a:prstGeom prst="rect">
            <a:avLst/>
          </a:prstGeom>
        </p:spPr>
      </p:pic>
      <p:pic>
        <p:nvPicPr>
          <p:cNvPr id="1027" name="Picture 3" descr="C:\Users\Tereza\AppData\Local\Microsoft\Windows\Temporary Internet Files\Content.IE5\K43E3B6T\MC90044207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304422"/>
            <a:ext cx="1368152" cy="97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Tereza\AppData\Local\Microsoft\Windows\Temporary Internet Files\Content.IE5\K43E3B6T\MC90044207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24744"/>
            <a:ext cx="1368152" cy="97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58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primátů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 numCol="2"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Vývoj z hmyzožravců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i="1" dirty="0" smtClean="0"/>
              <a:t>Porovnej znaky hmyzožravců a primátů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Primáti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Denní živočichové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Lepší zrak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Šplhavé končetiny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Rozvoj mozku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Hmyzožravci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Noční živočichové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Výborný čich</a:t>
            </a:r>
          </a:p>
          <a:p>
            <a:endParaRPr lang="cs-CZ" dirty="0" smtClean="0"/>
          </a:p>
        </p:txBody>
      </p:sp>
      <p:pic>
        <p:nvPicPr>
          <p:cNvPr id="2050" name="Picture 2" descr="C:\Users\Tereza\AppData\Local\Microsoft\Windows\Temporary Internet Files\Content.IE5\K43E3B6T\MC90044207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1480944" cy="105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20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primátů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200 druhů</a:t>
            </a:r>
          </a:p>
          <a:p>
            <a:endParaRPr lang="cs-CZ" sz="2800" dirty="0"/>
          </a:p>
          <a:p>
            <a:r>
              <a:rPr lang="cs-CZ" sz="2800" dirty="0"/>
              <a:t>Končetiny</a:t>
            </a:r>
          </a:p>
          <a:p>
            <a:pPr lvl="1"/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Pohyblivé</a:t>
            </a:r>
          </a:p>
          <a:p>
            <a:pPr lvl="1"/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Protistojný palec na horních i dolních končetinách</a:t>
            </a:r>
          </a:p>
          <a:p>
            <a:r>
              <a:rPr lang="cs-CZ" sz="2800" dirty="0"/>
              <a:t>Nehty </a:t>
            </a:r>
          </a:p>
          <a:p>
            <a:pPr lvl="1"/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Přeměněné drápy</a:t>
            </a:r>
          </a:p>
          <a:p>
            <a:pPr lvl="1"/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U většiny primátů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56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152" y="713996"/>
            <a:ext cx="7125695" cy="54300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19999" y="5755200"/>
            <a:ext cx="135165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Noha gorily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68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Znaky primátů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Velmi dokonalý</a:t>
            </a:r>
          </a:p>
          <a:p>
            <a:r>
              <a:rPr lang="cs-CZ" dirty="0" smtClean="0"/>
              <a:t>Život v tlupách</a:t>
            </a:r>
          </a:p>
          <a:p>
            <a:r>
              <a:rPr lang="cs-CZ" dirty="0" smtClean="0"/>
              <a:t>Dobrý zrak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Prostorové vidění</a:t>
            </a:r>
          </a:p>
          <a:p>
            <a:r>
              <a:rPr lang="cs-CZ" dirty="0" smtClean="0"/>
              <a:t>Rozmnožování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1 mládě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Dlouhá péče</a:t>
            </a:r>
          </a:p>
          <a:p>
            <a:endParaRPr lang="cs-CZ" dirty="0" smtClean="0"/>
          </a:p>
        </p:txBody>
      </p:sp>
      <p:pic>
        <p:nvPicPr>
          <p:cNvPr id="5123" name="Picture 3" descr="C:\Users\Tereza\AppData\Local\Microsoft\Windows\Temporary Internet Files\Content.IE5\K43E3B6T\MP9004328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8600"/>
            <a:ext cx="42672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278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primátů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5032263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503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Poloopice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Znaky podobné s hmyzožravci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Protáhlý čenich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Dobrý čich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Malý mozek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Noční aktivita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Velké oči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Drápy (často)</a:t>
            </a:r>
          </a:p>
          <a:p>
            <a:pPr lvl="1"/>
            <a:r>
              <a:rPr lang="cs-CZ" dirty="0">
                <a:solidFill>
                  <a:schemeClr val="accent1"/>
                </a:solidFill>
              </a:rPr>
              <a:t>H</a:t>
            </a:r>
            <a:r>
              <a:rPr lang="cs-CZ" dirty="0" smtClean="0">
                <a:solidFill>
                  <a:schemeClr val="accent1"/>
                </a:solidFill>
              </a:rPr>
              <a:t>myz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Výskyt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Jižní Asie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Afrika (</a:t>
            </a:r>
            <a:r>
              <a:rPr lang="cs-CZ" dirty="0">
                <a:solidFill>
                  <a:schemeClr val="accent1"/>
                </a:solidFill>
              </a:rPr>
              <a:t>M</a:t>
            </a:r>
            <a:r>
              <a:rPr lang="cs-CZ" dirty="0" smtClean="0">
                <a:solidFill>
                  <a:schemeClr val="accent1"/>
                </a:solidFill>
              </a:rPr>
              <a:t>adagaskar)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780928"/>
            <a:ext cx="5400600" cy="2733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737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poloopice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Lemur kata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Madagaskar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Rostlinná potrava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Denní živočich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Ve skupinách</a:t>
            </a:r>
          </a:p>
          <a:p>
            <a:pPr lvl="1"/>
            <a:endParaRPr lang="cs-CZ" dirty="0">
              <a:solidFill>
                <a:schemeClr val="accent1"/>
              </a:solidFill>
            </a:endParaRPr>
          </a:p>
          <a:p>
            <a:pPr lvl="1"/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340768"/>
            <a:ext cx="3982006" cy="5087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76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poloopice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Komba ušatá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Afrika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Hmyz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68760"/>
            <a:ext cx="3315163" cy="5087060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284984"/>
            <a:ext cx="3310785" cy="33625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6278168"/>
            <a:ext cx="223651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Výskyt komby ušaté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64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Opice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7467600" cy="4873752"/>
          </a:xfrm>
        </p:spPr>
        <p:txBody>
          <a:bodyPr/>
          <a:lstStyle/>
          <a:p>
            <a:r>
              <a:rPr lang="cs-CZ" dirty="0" smtClean="0"/>
              <a:t>Znaky</a:t>
            </a:r>
          </a:p>
          <a:p>
            <a:pPr lvl="1"/>
            <a:r>
              <a:rPr lang="cs-CZ" dirty="0" smtClean="0"/>
              <a:t>Aktivní </a:t>
            </a:r>
            <a:r>
              <a:rPr lang="cs-CZ" dirty="0" smtClean="0">
                <a:solidFill>
                  <a:schemeClr val="accent1"/>
                </a:solidFill>
              </a:rPr>
              <a:t>ve dne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Dokonalejší mozek </a:t>
            </a:r>
            <a:r>
              <a:rPr lang="cs-CZ" dirty="0" smtClean="0"/>
              <a:t>než poloopice</a:t>
            </a:r>
          </a:p>
          <a:p>
            <a:pPr lvl="1"/>
            <a:r>
              <a:rPr lang="cs-CZ" dirty="0" smtClean="0"/>
              <a:t>Oči vpřed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1 pár mléčných bradavek </a:t>
            </a:r>
            <a:r>
              <a:rPr lang="cs-CZ" dirty="0" smtClean="0"/>
              <a:t>na hrudníku</a:t>
            </a:r>
          </a:p>
          <a:p>
            <a:pPr lvl="1"/>
            <a:r>
              <a:rPr lang="cs-CZ" dirty="0" smtClean="0"/>
              <a:t>Srst </a:t>
            </a:r>
            <a:r>
              <a:rPr lang="cs-CZ" dirty="0" smtClean="0">
                <a:solidFill>
                  <a:schemeClr val="accent1"/>
                </a:solidFill>
              </a:rPr>
              <a:t>bez podsady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Nehty</a:t>
            </a:r>
          </a:p>
          <a:p>
            <a:pPr lvl="1"/>
            <a:r>
              <a:rPr lang="cs-CZ" dirty="0" smtClean="0"/>
              <a:t>Rostlinná potrava</a:t>
            </a:r>
          </a:p>
          <a:p>
            <a:pPr lvl="1"/>
            <a:r>
              <a:rPr lang="cs-CZ" dirty="0" smtClean="0"/>
              <a:t>Mimické svaly</a:t>
            </a:r>
          </a:p>
          <a:p>
            <a:pPr lvl="1"/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Tereza\AppData\Local\Microsoft\Windows\Temporary Internet Files\Content.IE5\Y78AKF17\MP9004388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33056"/>
            <a:ext cx="4176464" cy="278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40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2. opice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0085521"/>
              </p:ext>
            </p:extLst>
          </p:nvPr>
        </p:nvGraphicFramePr>
        <p:xfrm>
          <a:off x="467544" y="1340768"/>
          <a:ext cx="7787208" cy="506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6210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Ploskonosé opice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59" y="2362200"/>
            <a:ext cx="3569882" cy="3886200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03" b="20522"/>
          <a:stretch/>
        </p:blipFill>
        <p:spPr>
          <a:xfrm>
            <a:off x="4499992" y="2708920"/>
            <a:ext cx="3360948" cy="343196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alpy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Chápani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Ploskonosé opice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636912"/>
            <a:ext cx="3657600" cy="320538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2267744" y="1556792"/>
            <a:ext cx="3657600" cy="658368"/>
          </a:xfrm>
        </p:spPr>
        <p:txBody>
          <a:bodyPr/>
          <a:lstStyle/>
          <a:p>
            <a:r>
              <a:rPr lang="cs-CZ" dirty="0" smtClean="0"/>
              <a:t>vřešťani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636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Úzkonosé opice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815" y="2362200"/>
            <a:ext cx="2606369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545" y="2362200"/>
            <a:ext cx="2800459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Makak	(Asie)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Kočkodan	(Afrika)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27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Úzkonosé opice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915998"/>
            <a:ext cx="3657600" cy="2778604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5892" y="2362200"/>
            <a:ext cx="3009766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Pavián	(Afrika)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Guerézy</a:t>
            </a:r>
            <a:r>
              <a:rPr lang="cs-CZ" dirty="0" smtClean="0"/>
              <a:t>	(Afrika)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8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Lidoopi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7467600" cy="487375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2"/>
                </a:solidFill>
              </a:rPr>
              <a:t>Znaky</a:t>
            </a:r>
          </a:p>
          <a:p>
            <a:pPr lvl="1"/>
            <a:r>
              <a:rPr lang="cs-CZ" sz="2400" dirty="0" smtClean="0"/>
              <a:t>Nejdokonalejší opice</a:t>
            </a:r>
          </a:p>
          <a:p>
            <a:pPr lvl="1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Vyvinutý mozek</a:t>
            </a:r>
          </a:p>
          <a:p>
            <a:pPr lvl="1"/>
            <a:r>
              <a:rPr lang="cs-CZ" sz="2400" dirty="0" smtClean="0"/>
              <a:t>Zakrnělý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ocas</a:t>
            </a:r>
          </a:p>
          <a:p>
            <a:pPr lvl="1"/>
            <a:r>
              <a:rPr lang="cs-CZ" sz="2400" dirty="0" smtClean="0"/>
              <a:t>Řídká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srst</a:t>
            </a:r>
          </a:p>
          <a:p>
            <a:pPr lvl="1"/>
            <a:r>
              <a:rPr lang="cs-CZ" sz="2400" dirty="0" smtClean="0"/>
              <a:t>Schopnost se učit</a:t>
            </a:r>
          </a:p>
          <a:p>
            <a:pPr lvl="1"/>
            <a:r>
              <a:rPr lang="cs-CZ" sz="2400" dirty="0" smtClean="0"/>
              <a:t>Dobrá rovnováha na zadních</a:t>
            </a:r>
          </a:p>
          <a:p>
            <a:pPr lvl="2"/>
            <a:r>
              <a:rPr lang="cs-CZ" sz="2000" dirty="0" smtClean="0"/>
              <a:t>Velká chodidla</a:t>
            </a:r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04664"/>
            <a:ext cx="3553321" cy="4324954"/>
          </a:xfrm>
          <a:prstGeom prst="rect">
            <a:avLst/>
          </a:prstGeom>
        </p:spPr>
      </p:pic>
      <p:pic>
        <p:nvPicPr>
          <p:cNvPr id="11" name="Picture 2" descr="C:\Users\Tereza\AppData\Local\Microsoft\Windows\Temporary Internet Files\Content.IE5\K43E3B6T\MC90044207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085184"/>
            <a:ext cx="1480944" cy="105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99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lidoopi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šimpanzi</a:t>
            </a:r>
            <a:endParaRPr lang="cs-CZ" dirty="0"/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499992" y="2348880"/>
            <a:ext cx="3657600" cy="38862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4644008" y="2348880"/>
            <a:ext cx="3657600" cy="38862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4860032" y="2348137"/>
            <a:ext cx="3657600" cy="38862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19" name="Zástupný symbol pro obsah 1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068" y="2362200"/>
            <a:ext cx="3647863" cy="3886200"/>
          </a:xfrm>
        </p:spPr>
      </p:pic>
      <p:sp>
        <p:nvSpPr>
          <p:cNvPr id="17" name="Zástupný symbol pro obsah 1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Š. učenlivý</a:t>
            </a:r>
          </a:p>
          <a:p>
            <a:r>
              <a:rPr lang="cs-CZ" dirty="0" smtClean="0"/>
              <a:t>Š. </a:t>
            </a:r>
            <a:r>
              <a:rPr lang="cs-CZ" dirty="0" err="1" smtClean="0"/>
              <a:t>bonobo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korunách stromů</a:t>
            </a:r>
          </a:p>
          <a:p>
            <a:r>
              <a:rPr lang="cs-CZ" dirty="0" smtClean="0"/>
              <a:t>Všežravci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8" name="Obrázek 1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466" y="240306"/>
            <a:ext cx="3965551" cy="1728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75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lidoopi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9699" y="2362200"/>
            <a:ext cx="3482152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Gorila nížinná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Gorila horská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27300"/>
            <a:ext cx="3657600" cy="3555999"/>
          </a:xfrm>
        </p:spPr>
      </p:pic>
    </p:spTree>
    <p:extLst>
      <p:ext uri="{BB962C8B-B14F-4D97-AF65-F5344CB8AC3E}">
        <p14:creationId xmlns:p14="http://schemas.microsoft.com/office/powerpoint/2010/main" val="326491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lidoopi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044536"/>
            <a:ext cx="3657600" cy="252152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orangutan</a:t>
            </a:r>
            <a:endParaRPr lang="cs-CZ" dirty="0"/>
          </a:p>
        </p:txBody>
      </p:sp>
      <p:pic>
        <p:nvPicPr>
          <p:cNvPr id="9218" name="Picture 2" descr="C:\Users\Tereza\AppData\Local\Microsoft\Windows\Temporary Internet Files\Content.IE5\K43E3B6T\MP9004311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252" y="1268760"/>
            <a:ext cx="3390283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27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 err="1"/>
              <a:t>Soubor:LocationAustralia.png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2009-8-19 [cit. 2012-10-24].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cs.wikipedia.org/wiki/Soubor:LocationAustralia.png</a:t>
            </a:r>
            <a:endParaRPr lang="cs-CZ" dirty="0" smtClean="0"/>
          </a:p>
          <a:p>
            <a:r>
              <a:rPr lang="cs-CZ" dirty="0"/>
              <a:t> File:Gorilla food.jpg.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2006-11-15 [cit. 2012-10-24].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commons.wikimedia.org/wiki/File:Gorilla_food.jpg?uselang=cs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File:Extant </a:t>
            </a:r>
            <a:r>
              <a:rPr lang="cs-CZ" dirty="0" err="1"/>
              <a:t>strepsirrhine</a:t>
            </a:r>
            <a:r>
              <a:rPr lang="cs-CZ" dirty="0"/>
              <a:t> range.png.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2012-10-01 [cit. 2012-10-24].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commons.wikimedia.org/wiki/File:Extant_strepsirrhine_range.png?uselang=cs</a:t>
            </a:r>
            <a:endParaRPr lang="cs-CZ" dirty="0" smtClean="0"/>
          </a:p>
          <a:p>
            <a:r>
              <a:rPr lang="cs-CZ" dirty="0"/>
              <a:t> File:50 </a:t>
            </a:r>
            <a:r>
              <a:rPr lang="cs-CZ" dirty="0" err="1"/>
              <a:t>Jahre</a:t>
            </a:r>
            <a:r>
              <a:rPr lang="cs-CZ" dirty="0"/>
              <a:t> </a:t>
            </a:r>
            <a:r>
              <a:rPr lang="cs-CZ" dirty="0" err="1"/>
              <a:t>Knie's</a:t>
            </a:r>
            <a:r>
              <a:rPr lang="cs-CZ" dirty="0"/>
              <a:t> </a:t>
            </a:r>
            <a:r>
              <a:rPr lang="cs-CZ" dirty="0" err="1"/>
              <a:t>Kinderzoo</a:t>
            </a:r>
            <a:r>
              <a:rPr lang="cs-CZ" dirty="0"/>
              <a:t> </a:t>
            </a:r>
            <a:r>
              <a:rPr lang="cs-CZ" dirty="0" err="1"/>
              <a:t>Rapperswil</a:t>
            </a:r>
            <a:r>
              <a:rPr lang="cs-CZ" dirty="0"/>
              <a:t> - Lemur </a:t>
            </a:r>
            <a:r>
              <a:rPr lang="cs-CZ" dirty="0" err="1"/>
              <a:t>catta</a:t>
            </a:r>
            <a:r>
              <a:rPr lang="cs-CZ" dirty="0"/>
              <a:t> 2012-10-03 15-32-29.JPG.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2012-10-04 [cit. 2012-10-24]. Dostupné z: </a:t>
            </a:r>
            <a:r>
              <a:rPr lang="cs-CZ" dirty="0">
                <a:hlinkClick r:id="rId6"/>
              </a:rPr>
              <a:t>http://commons.wikimedia.org/wiki/File:50_Jahre_Knie%27s_Kinderzoo_Rapperswil_-_</a:t>
            </a:r>
            <a:r>
              <a:rPr lang="cs-CZ" dirty="0" smtClean="0">
                <a:hlinkClick r:id="rId6"/>
              </a:rPr>
              <a:t>Lemur_catta_2012-10-03_15-32-29.JPG?uselang=cs</a:t>
            </a:r>
            <a:endParaRPr lang="cs-CZ" dirty="0" smtClean="0"/>
          </a:p>
          <a:p>
            <a:r>
              <a:rPr lang="cs-CZ" dirty="0"/>
              <a:t>File:Galago </a:t>
            </a:r>
            <a:r>
              <a:rPr lang="cs-CZ" dirty="0" err="1"/>
              <a:t>senegalensis-Musée</a:t>
            </a:r>
            <a:r>
              <a:rPr lang="cs-CZ" dirty="0"/>
              <a:t> </a:t>
            </a:r>
            <a:r>
              <a:rPr lang="cs-CZ" dirty="0" err="1"/>
              <a:t>zoologique</a:t>
            </a:r>
            <a:r>
              <a:rPr lang="cs-CZ" dirty="0"/>
              <a:t> de Strasbourg.jpg.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2011-05-05 [cit. 2012-10-24].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commons.wikimedia.org/wiki/File:Galago_senegalensis-Mus%C3%A9e_zoologique_de_Strasbourg.jpg?uselang=cs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Soubor:Distribution</a:t>
            </a:r>
            <a:r>
              <a:rPr lang="cs-CZ" dirty="0"/>
              <a:t> G. </a:t>
            </a:r>
            <a:r>
              <a:rPr lang="cs-CZ" dirty="0" err="1"/>
              <a:t>senegalensis.svg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2008-05-10 [cit. 2012-10-24]. Dostupné z: </a:t>
            </a:r>
            <a:r>
              <a:rPr lang="cs-CZ" dirty="0">
                <a:hlinkClick r:id="rId8"/>
              </a:rPr>
              <a:t>http://cs.wikipedia.org/w/index.php?title=Soubor:Distribution_G._</a:t>
            </a:r>
            <a:r>
              <a:rPr lang="cs-CZ" dirty="0" smtClean="0">
                <a:hlinkClick r:id="rId8"/>
              </a:rPr>
              <a:t>senegalensis.svg&amp;page=1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Soubor:Capuchin</a:t>
            </a:r>
            <a:r>
              <a:rPr lang="cs-CZ" dirty="0"/>
              <a:t> </a:t>
            </a:r>
            <a:r>
              <a:rPr lang="cs-CZ" dirty="0" err="1"/>
              <a:t>Costa</a:t>
            </a:r>
            <a:r>
              <a:rPr lang="cs-CZ" dirty="0"/>
              <a:t> Rica.jpg.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2006-11-08 [cit. 2012-10-24].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cs.wikipedia.org/wiki/Soubor:Capuchin_Costa_Rica.jpg</a:t>
            </a:r>
            <a:endParaRPr lang="cs-CZ" dirty="0" smtClean="0"/>
          </a:p>
          <a:p>
            <a:r>
              <a:rPr lang="cs-CZ" dirty="0"/>
              <a:t> File:Panama </a:t>
            </a:r>
            <a:r>
              <a:rPr lang="cs-CZ" dirty="0" err="1"/>
              <a:t>spider</a:t>
            </a:r>
            <a:r>
              <a:rPr lang="cs-CZ" dirty="0"/>
              <a:t> </a:t>
            </a:r>
            <a:r>
              <a:rPr lang="cs-CZ" dirty="0" err="1"/>
              <a:t>monkey</a:t>
            </a:r>
            <a:r>
              <a:rPr lang="cs-CZ" dirty="0"/>
              <a:t>, </a:t>
            </a:r>
            <a:r>
              <a:rPr lang="cs-CZ" dirty="0" err="1"/>
              <a:t>Costa</a:t>
            </a:r>
            <a:r>
              <a:rPr lang="cs-CZ" dirty="0"/>
              <a:t> Rica.JPG.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2008-07-13 [cit. 2012-10-24]. Dostupné z: </a:t>
            </a:r>
            <a:r>
              <a:rPr lang="cs-CZ" dirty="0">
                <a:hlinkClick r:id="rId10"/>
              </a:rPr>
              <a:t>http://commons.wikimedia.org/wiki/File:Panama_spider_monkey,_</a:t>
            </a:r>
            <a:r>
              <a:rPr lang="cs-CZ" dirty="0" smtClean="0">
                <a:hlinkClick r:id="rId10"/>
              </a:rPr>
              <a:t>Costa_Rica.JPG?uselang=cs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Soubor:Alouatta</a:t>
            </a:r>
            <a:r>
              <a:rPr lang="cs-CZ" dirty="0"/>
              <a:t> seniculus.jpg.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2009-03-06 [cit. 2012-10-24].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cs.wikipedia.org/wiki/Soubor:Alouatta_seniculus.jpg</a:t>
            </a:r>
            <a:endParaRPr lang="cs-CZ" dirty="0" smtClean="0"/>
          </a:p>
          <a:p>
            <a:r>
              <a:rPr lang="cs-CZ" dirty="0" err="1"/>
              <a:t>Soubor:Macaque</a:t>
            </a:r>
            <a:r>
              <a:rPr lang="cs-CZ" dirty="0"/>
              <a:t> India 3.jpg.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2008-01-03 [cit. 2012-10-24].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cs.wikipedia.org/wiki/Soubor:Macaque_India_3.jpg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Soubor:WLA</a:t>
            </a:r>
            <a:r>
              <a:rPr lang="cs-CZ" dirty="0"/>
              <a:t> </a:t>
            </a:r>
            <a:r>
              <a:rPr lang="cs-CZ" dirty="0" err="1"/>
              <a:t>hmns</a:t>
            </a:r>
            <a:r>
              <a:rPr lang="cs-CZ" dirty="0"/>
              <a:t> </a:t>
            </a:r>
            <a:r>
              <a:rPr lang="cs-CZ" dirty="0" err="1"/>
              <a:t>Crowned</a:t>
            </a:r>
            <a:r>
              <a:rPr lang="cs-CZ" dirty="0"/>
              <a:t> </a:t>
            </a:r>
            <a:r>
              <a:rPr lang="cs-CZ" dirty="0" err="1"/>
              <a:t>Guenon</a:t>
            </a:r>
            <a:r>
              <a:rPr lang="cs-CZ" dirty="0"/>
              <a:t> </a:t>
            </a:r>
            <a:r>
              <a:rPr lang="cs-CZ" dirty="0" err="1"/>
              <a:t>Cercopithecus</a:t>
            </a:r>
            <a:r>
              <a:rPr lang="cs-CZ" dirty="0"/>
              <a:t> pogonias.jpg.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2010-01-05 [cit. 2012-10-24].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cs.wikipedia.org/wiki/Soubor:WLA_hmns_Crowned_Guenon_Cercopithecus_pogonias.jpg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Soubor:Portrait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A Baboon.jpg.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2009-01-31 [cit. 2012-10-24].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cs.wikipedia.org/wiki/Soubor:Portrait_Of_A_Baboon.jpg</a:t>
            </a:r>
            <a:endParaRPr lang="cs-CZ" dirty="0" smtClean="0"/>
          </a:p>
          <a:p>
            <a:r>
              <a:rPr lang="cs-CZ" dirty="0"/>
              <a:t>File:ColobusMonkeyOregonZoo.jpg.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2006-10-08 [cit. 2012-10-24]. Dostupné z: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commons.wikimedia.org/wiki/File:ColobusMonkeyOregonZoo.jpg?uselang=cs</a:t>
            </a:r>
            <a:endParaRPr lang="cs-CZ" dirty="0" smtClean="0"/>
          </a:p>
          <a:p>
            <a:r>
              <a:rPr lang="cs-CZ" dirty="0"/>
              <a:t>  </a:t>
            </a:r>
            <a:r>
              <a:rPr lang="cs-CZ" dirty="0" err="1"/>
              <a:t>Soubor:Chimpanse.jpg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2006-03-23 [cit. 2012-10-24]. Dostupné z: </a:t>
            </a:r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cs.wikipedia.org/wiki/Soubor:Chimpanse.jpg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Soubor:Pan.png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2006-12-15 [cit. 2012-10-24]. Dostupné z: </a:t>
            </a:r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cs.wikipedia.org/wiki/Soubor:Pan.png</a:t>
            </a:r>
            <a:endParaRPr lang="cs-CZ" dirty="0" smtClean="0"/>
          </a:p>
          <a:p>
            <a:r>
              <a:rPr lang="cs-CZ" dirty="0"/>
              <a:t> File:PanTroglodytesAtZooNegara.jpg.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2011-12-03 [cit. 2012-10-24]. Dostupné z: </a:t>
            </a:r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commons.wikimedia.org/wiki/File:PanTroglodytesAtZooNegara.jpg?uselang=cs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Soubor:Bristol.zoo.western.lowland.gorilla.arp.jpg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2006-01-17 [cit. 2012-10-24]. Dostupné z: </a:t>
            </a:r>
            <a:r>
              <a:rPr lang="cs-CZ" dirty="0">
                <a:hlinkClick r:id="rId19"/>
              </a:rPr>
              <a:t>http://</a:t>
            </a:r>
            <a:r>
              <a:rPr lang="cs-CZ" dirty="0" smtClean="0">
                <a:hlinkClick r:id="rId19"/>
              </a:rPr>
              <a:t>cs.wikipedia.org/wiki/Soubor:Bristol.zoo.western.lowland.gorilla.arp.jpg</a:t>
            </a:r>
            <a:endParaRPr lang="cs-CZ" dirty="0" smtClean="0"/>
          </a:p>
          <a:p>
            <a:r>
              <a:rPr lang="cs-CZ" dirty="0" err="1"/>
              <a:t>Soubor:Susa</a:t>
            </a:r>
            <a:r>
              <a:rPr lang="cs-CZ" dirty="0"/>
              <a:t> </a:t>
            </a:r>
            <a:r>
              <a:rPr lang="cs-CZ" dirty="0" err="1"/>
              <a:t>group</a:t>
            </a:r>
            <a:r>
              <a:rPr lang="cs-CZ" dirty="0"/>
              <a:t>, </a:t>
            </a:r>
            <a:r>
              <a:rPr lang="cs-CZ" dirty="0" err="1"/>
              <a:t>mountain</a:t>
            </a:r>
            <a:r>
              <a:rPr lang="cs-CZ" dirty="0"/>
              <a:t> gorilla.jpg.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2010-09-02 [cit. 2012-10-24]. Dostupné z: http://cs.wikipedia.org/wiki/Soubor:Susa_group,_mountain_gorilla.jpg </a:t>
            </a:r>
            <a:endParaRPr lang="cs-CZ" dirty="0" smtClean="0"/>
          </a:p>
          <a:p>
            <a:r>
              <a:rPr lang="cs-CZ" dirty="0" err="1"/>
              <a:t>Soubor:Orangután</a:t>
            </a:r>
            <a:r>
              <a:rPr lang="cs-CZ" dirty="0"/>
              <a:t> male.jpg.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2008-07-12 [cit. 2012-10-24]. Dostupné z: </a:t>
            </a:r>
            <a:r>
              <a:rPr lang="cs-CZ" dirty="0">
                <a:hlinkClick r:id="rId20"/>
              </a:rPr>
              <a:t>http://</a:t>
            </a:r>
            <a:r>
              <a:rPr lang="cs-CZ" dirty="0" smtClean="0">
                <a:hlinkClick r:id="rId20"/>
              </a:rPr>
              <a:t>cs.wikipedia.org/wiki/Soubor:Orangut%C3%A1n_male.jpg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82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108</TotalTime>
  <Words>997</Words>
  <Application>Microsoft Office PowerPoint</Application>
  <PresentationFormat>Předvádění na obrazovce (4:3)</PresentationFormat>
  <Paragraphs>179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Arkýř</vt:lpstr>
      <vt:lpstr>Prezentace aplikace PowerPoint</vt:lpstr>
      <vt:lpstr>Primáti</vt:lpstr>
      <vt:lpstr>Rozšíření primátů</vt:lpstr>
      <vt:lpstr>Původ primátů</vt:lpstr>
      <vt:lpstr>Znaky primátů</vt:lpstr>
      <vt:lpstr>Prezentace aplikace PowerPoint</vt:lpstr>
      <vt:lpstr>Znaky primátů</vt:lpstr>
      <vt:lpstr>Dělení primátů</vt:lpstr>
      <vt:lpstr>1. Poloopice</vt:lpstr>
      <vt:lpstr>1. poloopice</vt:lpstr>
      <vt:lpstr>1. poloopice</vt:lpstr>
      <vt:lpstr>2. Opice</vt:lpstr>
      <vt:lpstr>2. opice</vt:lpstr>
      <vt:lpstr>Ploskonosé opice</vt:lpstr>
      <vt:lpstr>Ploskonosé opice</vt:lpstr>
      <vt:lpstr>Úzkonosé opice</vt:lpstr>
      <vt:lpstr>Úzkonosé opice</vt:lpstr>
      <vt:lpstr>3. Lidoopi</vt:lpstr>
      <vt:lpstr>3. lidoopi</vt:lpstr>
      <vt:lpstr>3. lidoopi</vt:lpstr>
      <vt:lpstr>3. lidoopi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14</cp:revision>
  <dcterms:created xsi:type="dcterms:W3CDTF">2012-10-24T18:46:28Z</dcterms:created>
  <dcterms:modified xsi:type="dcterms:W3CDTF">2012-10-24T20:35:12Z</dcterms:modified>
</cp:coreProperties>
</file>