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6" r:id="rId1"/>
  </p:sldMasterIdLst>
  <p:sldIdLst>
    <p:sldId id="266" r:id="rId2"/>
    <p:sldId id="256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8" r:id="rId11"/>
    <p:sldId id="263" r:id="rId12"/>
    <p:sldId id="264" r:id="rId13"/>
    <p:sldId id="269" r:id="rId14"/>
    <p:sldId id="26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1"/>
            <a:ext cx="8229600" cy="5410200"/>
          </a:xfrm>
        </p:spPr>
        <p:txBody>
          <a:bodyPr lIns="82945" tIns="41473" rIns="82945" bIns="41473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13.1.2013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 lIns="82945" tIns="41473" rIns="82945" bIns="41473"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59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2CAED76-5525-424E-A75E-A5231714BC59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191345B-D15D-49E3-972A-68E5F3743C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7" r:id="rId1"/>
    <p:sldLayoutId id="2147483808" r:id="rId2"/>
    <p:sldLayoutId id="2147483809" r:id="rId3"/>
    <p:sldLayoutId id="2147483810" r:id="rId4"/>
    <p:sldLayoutId id="2147483811" r:id="rId5"/>
    <p:sldLayoutId id="2147483812" r:id="rId6"/>
    <p:sldLayoutId id="2147483813" r:id="rId7"/>
    <p:sldLayoutId id="2147483814" r:id="rId8"/>
    <p:sldLayoutId id="2147483815" r:id="rId9"/>
    <p:sldLayoutId id="2147483816" r:id="rId10"/>
    <p:sldLayoutId id="2147483817" r:id="rId11"/>
    <p:sldLayoutId id="2147483818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arvard_Mark_I_Computer_-_Right_Segment.JPG" TargetMode="External"/><Relationship Id="rId3" Type="http://schemas.openxmlformats.org/officeDocument/2006/relationships/hyperlink" Target="http://cs.wikipedia.org/wiki/Soubor:Sliderule_2005.jpg" TargetMode="External"/><Relationship Id="rId7" Type="http://schemas.openxmlformats.org/officeDocument/2006/relationships/hyperlink" Target="http://cs.wikipedia.org/wiki/Soubor:BabbageDifferenceEngine.jpg" TargetMode="External"/><Relationship Id="rId2" Type="http://schemas.openxmlformats.org/officeDocument/2006/relationships/hyperlink" Target="http://cs.wikipedia.org/wiki/Soubor:RomanAbacusRec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Charles_Babbage_1860.jpg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://cs.wikipedia.org/wiki/Soubor:Punch-card-blue.jpg" TargetMode="External"/><Relationship Id="rId10" Type="http://schemas.openxmlformats.org/officeDocument/2006/relationships/hyperlink" Target="http://en.wikipedia.org/wiki/File:Addizionatrice_Dalton.jpg" TargetMode="External"/><Relationship Id="rId4" Type="http://schemas.openxmlformats.org/officeDocument/2006/relationships/hyperlink" Target="http://cs.wikipedia.org/wiki/Soubor:Arts_et_Metiers_Pascaline_dsc03869.jpg" TargetMode="External"/><Relationship Id="rId9" Type="http://schemas.openxmlformats.org/officeDocument/2006/relationships/hyperlink" Target="http://cs.wikipedia.org/wiki/Soubor:Enia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019018643"/>
              </p:ext>
            </p:extLst>
          </p:nvPr>
        </p:nvGraphicFramePr>
        <p:xfrm>
          <a:off x="323850" y="1268413"/>
          <a:ext cx="8516938" cy="4152351"/>
        </p:xfrm>
        <a:graphic>
          <a:graphicData uri="http://schemas.openxmlformats.org/drawingml/2006/table">
            <a:tbl>
              <a:tblPr/>
              <a:tblGrid>
                <a:gridCol w="2086518"/>
                <a:gridCol w="6430420"/>
              </a:tblGrid>
              <a:tr h="36806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CZ.1.07/1.5.00/34.0969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18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VY_32_INOVACE_IVT_1_KOT_05_HISTORIE_VYPOCETNI_TECHNIKY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Miroslav Kotlas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Informatika 1.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ročník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8.9.2012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63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Historie počítačů od starověkého Abaku až po první skutečný počítač. Seznámení s počítačovými generacemi.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pokyn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Možnosti využití: promítání, samostudium  </a:t>
                      </a: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4"/>
            <a:ext cx="5040312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30" tIns="45715" rIns="91430" bIns="45715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846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Historie výpočetní techniky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Starověk</a:t>
            </a:r>
          </a:p>
          <a:p>
            <a:r>
              <a:rPr lang="cs-CZ" dirty="0" smtClean="0"/>
              <a:t>Novověk 17. století</a:t>
            </a:r>
          </a:p>
          <a:p>
            <a:r>
              <a:rPr lang="cs-CZ" dirty="0"/>
              <a:t>Novověk </a:t>
            </a:r>
            <a:r>
              <a:rPr lang="cs-CZ" dirty="0" smtClean="0"/>
              <a:t>19.století</a:t>
            </a:r>
          </a:p>
          <a:p>
            <a:r>
              <a:rPr lang="cs-CZ" dirty="0"/>
              <a:t>Novověk </a:t>
            </a:r>
            <a:r>
              <a:rPr lang="cs-CZ" dirty="0" smtClean="0"/>
              <a:t>19.století - První </a:t>
            </a:r>
            <a:r>
              <a:rPr lang="cs-CZ" dirty="0"/>
              <a:t>pokus o </a:t>
            </a:r>
            <a:r>
              <a:rPr lang="cs-CZ" dirty="0" smtClean="0"/>
              <a:t>počítač</a:t>
            </a:r>
          </a:p>
          <a:p>
            <a:r>
              <a:rPr lang="cs-CZ" dirty="0"/>
              <a:t>Skutečný </a:t>
            </a:r>
            <a:r>
              <a:rPr lang="cs-CZ" dirty="0" smtClean="0"/>
              <a:t>počítač</a:t>
            </a:r>
          </a:p>
          <a:p>
            <a:r>
              <a:rPr lang="cs-CZ" dirty="0" smtClean="0"/>
              <a:t>Počítačové generace</a:t>
            </a:r>
          </a:p>
          <a:p>
            <a:r>
              <a:rPr lang="cs-CZ" dirty="0" smtClean="0"/>
              <a:t>Počítač</a:t>
            </a:r>
          </a:p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3800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Starověk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ABAKUS</a:t>
            </a:r>
          </a:p>
          <a:p>
            <a:pPr lvl="1"/>
            <a:r>
              <a:rPr lang="cs-CZ" dirty="0" smtClean="0"/>
              <a:t>Zachován do současné doby v Japonsku a Rusku</a:t>
            </a:r>
          </a:p>
          <a:p>
            <a:pPr lvl="1"/>
            <a:r>
              <a:rPr lang="cs-CZ" dirty="0" smtClean="0"/>
              <a:t>Vytlačen až nástupem elektronických kalkulaček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614301"/>
            <a:ext cx="3744416" cy="2983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Novověk 17.století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John </a:t>
            </a:r>
            <a:r>
              <a:rPr lang="cs-CZ" dirty="0" err="1" smtClean="0"/>
              <a:t>Napier</a:t>
            </a:r>
            <a:endParaRPr lang="cs-CZ" dirty="0" smtClean="0"/>
          </a:p>
          <a:p>
            <a:pPr lvl="1"/>
            <a:r>
              <a:rPr lang="cs-CZ" dirty="0" smtClean="0"/>
              <a:t>Logaritmické tabulky (1614)</a:t>
            </a:r>
          </a:p>
          <a:p>
            <a:pPr lvl="1"/>
            <a:r>
              <a:rPr lang="cs-CZ" dirty="0" smtClean="0"/>
              <a:t>Násobení a dělení převedeno na sčítání a odčítání</a:t>
            </a:r>
          </a:p>
          <a:p>
            <a:pPr lvl="1"/>
            <a:r>
              <a:rPr lang="cs-CZ" dirty="0" smtClean="0"/>
              <a:t>Po nich následovalo logaritmické pravítko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7380312" cy="2131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Novověk 17.století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Wilhelm</a:t>
            </a:r>
            <a:r>
              <a:rPr lang="cs-CZ" dirty="0" smtClean="0"/>
              <a:t> </a:t>
            </a:r>
            <a:r>
              <a:rPr lang="cs-CZ" dirty="0" err="1" smtClean="0"/>
              <a:t>Schickard</a:t>
            </a:r>
            <a:endParaRPr lang="cs-CZ" dirty="0" smtClean="0"/>
          </a:p>
          <a:p>
            <a:pPr lvl="1"/>
            <a:r>
              <a:rPr lang="cs-CZ" dirty="0" smtClean="0"/>
              <a:t>Mechanická kalkulačka (1623)</a:t>
            </a:r>
          </a:p>
          <a:p>
            <a:pPr lvl="1"/>
            <a:r>
              <a:rPr lang="cs-CZ" dirty="0" smtClean="0"/>
              <a:t>Používané až do 60.let 20.století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0906" y="3212976"/>
            <a:ext cx="2751494" cy="3257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Novověk 17.století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Blaise</a:t>
            </a:r>
            <a:r>
              <a:rPr lang="cs-CZ" dirty="0" smtClean="0"/>
              <a:t> Pascal</a:t>
            </a:r>
          </a:p>
          <a:p>
            <a:pPr lvl="1"/>
            <a:r>
              <a:rPr lang="cs-CZ" dirty="0" err="1" smtClean="0"/>
              <a:t>Pascalina</a:t>
            </a:r>
            <a:r>
              <a:rPr lang="cs-CZ" dirty="0" smtClean="0"/>
              <a:t> (1642)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096" y="3112622"/>
            <a:ext cx="5970240" cy="3268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Novověk 19.století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4525963"/>
          </a:xfrm>
        </p:spPr>
        <p:txBody>
          <a:bodyPr/>
          <a:lstStyle/>
          <a:p>
            <a:r>
              <a:rPr lang="cs-CZ" dirty="0" smtClean="0"/>
              <a:t>Hermann </a:t>
            </a:r>
            <a:r>
              <a:rPr lang="cs-CZ" dirty="0" err="1" smtClean="0"/>
              <a:t>Hollerith</a:t>
            </a:r>
            <a:endParaRPr lang="cs-CZ" dirty="0" smtClean="0"/>
          </a:p>
          <a:p>
            <a:pPr lvl="1"/>
            <a:r>
              <a:rPr lang="cs-CZ" dirty="0" smtClean="0"/>
              <a:t>Stroj na děrné štítky (1889)</a:t>
            </a:r>
          </a:p>
          <a:p>
            <a:pPr lvl="1"/>
            <a:r>
              <a:rPr lang="cs-CZ" dirty="0" smtClean="0"/>
              <a:t>Sčítání lidu v USA</a:t>
            </a:r>
          </a:p>
          <a:p>
            <a:r>
              <a:rPr lang="cs-CZ" dirty="0" err="1" smtClean="0"/>
              <a:t>Joseph</a:t>
            </a:r>
            <a:r>
              <a:rPr lang="cs-CZ" dirty="0" smtClean="0"/>
              <a:t>-Marie </a:t>
            </a:r>
            <a:r>
              <a:rPr lang="cs-CZ" dirty="0" err="1" smtClean="0"/>
              <a:t>Jacquard</a:t>
            </a:r>
            <a:endParaRPr lang="cs-CZ" dirty="0" smtClean="0"/>
          </a:p>
          <a:p>
            <a:pPr lvl="1"/>
            <a:r>
              <a:rPr lang="cs-CZ" dirty="0" smtClean="0"/>
              <a:t>Řízení tkalcovského stavu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897852"/>
            <a:ext cx="6281936" cy="2757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Novověk 19.století</a:t>
            </a:r>
            <a:br>
              <a:rPr lang="cs-CZ" dirty="0" smtClean="0"/>
            </a:br>
            <a:r>
              <a:rPr lang="cs-CZ" dirty="0" smtClean="0"/>
              <a:t>První pokus o počítač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04800" y="1554162"/>
            <a:ext cx="5131296" cy="4525963"/>
          </a:xfrm>
        </p:spPr>
        <p:txBody>
          <a:bodyPr/>
          <a:lstStyle/>
          <a:p>
            <a:r>
              <a:rPr lang="cs-CZ" dirty="0" smtClean="0"/>
              <a:t>Charles </a:t>
            </a:r>
            <a:r>
              <a:rPr lang="cs-CZ" dirty="0" err="1" smtClean="0"/>
              <a:t>Babbage</a:t>
            </a:r>
            <a:endParaRPr lang="cs-CZ" dirty="0" smtClean="0"/>
          </a:p>
          <a:p>
            <a:pPr lvl="1"/>
            <a:r>
              <a:rPr lang="cs-CZ" dirty="0" smtClean="0"/>
              <a:t>Diferenciální stroj – měl umět pracovat podle pevného programu</a:t>
            </a:r>
          </a:p>
          <a:p>
            <a:pPr lvl="1"/>
            <a:r>
              <a:rPr lang="cs-CZ" dirty="0" smtClean="0"/>
              <a:t>Analytický stroj – skutečný univerzální počítač (na tu dobu nelze sestavit)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00808"/>
            <a:ext cx="3024336" cy="3586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623888"/>
            <a:ext cx="7620000" cy="561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974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Skutečný počítač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4608512"/>
          </a:xfrm>
        </p:spPr>
        <p:txBody>
          <a:bodyPr/>
          <a:lstStyle/>
          <a:p>
            <a:r>
              <a:rPr lang="cs-CZ" dirty="0" smtClean="0"/>
              <a:t>V období 2. světové války</a:t>
            </a:r>
          </a:p>
          <a:p>
            <a:r>
              <a:rPr lang="cs-CZ" dirty="0" err="1" smtClean="0"/>
              <a:t>Konrad</a:t>
            </a:r>
            <a:r>
              <a:rPr lang="cs-CZ" dirty="0" smtClean="0"/>
              <a:t> </a:t>
            </a:r>
            <a:r>
              <a:rPr lang="cs-CZ" dirty="0" err="1" smtClean="0"/>
              <a:t>Zuse</a:t>
            </a:r>
            <a:r>
              <a:rPr lang="cs-CZ" dirty="0" smtClean="0"/>
              <a:t> – Německo 1938</a:t>
            </a:r>
          </a:p>
          <a:p>
            <a:pPr lvl="1"/>
            <a:r>
              <a:rPr lang="cs-CZ" dirty="0" smtClean="0"/>
              <a:t>1. reléový počítač</a:t>
            </a:r>
          </a:p>
          <a:p>
            <a:r>
              <a:rPr lang="cs-CZ" dirty="0" err="1" smtClean="0"/>
              <a:t>Howard</a:t>
            </a:r>
            <a:r>
              <a:rPr lang="cs-CZ" dirty="0" smtClean="0"/>
              <a:t> H. </a:t>
            </a:r>
            <a:r>
              <a:rPr lang="cs-CZ" dirty="0" err="1" smtClean="0"/>
              <a:t>Aiken</a:t>
            </a:r>
            <a:r>
              <a:rPr lang="cs-CZ" dirty="0" smtClean="0"/>
              <a:t> – Harvard USA</a:t>
            </a:r>
          </a:p>
          <a:p>
            <a:pPr lvl="1"/>
            <a:r>
              <a:rPr lang="cs-CZ" dirty="0" smtClean="0"/>
              <a:t>Reléový počítač MARK 1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05932"/>
            <a:ext cx="4098032" cy="2735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Počítačové generace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76064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0. generace (1940 – 1945)</a:t>
            </a:r>
          </a:p>
          <a:p>
            <a:pPr lvl="1"/>
            <a:r>
              <a:rPr lang="cs-CZ" dirty="0" smtClean="0"/>
              <a:t>Elektromagnetické relé</a:t>
            </a:r>
          </a:p>
          <a:p>
            <a:r>
              <a:rPr lang="cs-CZ" dirty="0" smtClean="0"/>
              <a:t>1. generace (1945 – 1955)</a:t>
            </a:r>
          </a:p>
          <a:p>
            <a:pPr lvl="1"/>
            <a:r>
              <a:rPr lang="cs-CZ" dirty="0" smtClean="0"/>
              <a:t>Elektronky</a:t>
            </a:r>
          </a:p>
          <a:p>
            <a:pPr lvl="1"/>
            <a:r>
              <a:rPr lang="cs-CZ" dirty="0" smtClean="0"/>
              <a:t>ENIAC – 18 tisíc elektronek</a:t>
            </a:r>
          </a:p>
          <a:p>
            <a:r>
              <a:rPr lang="cs-CZ" dirty="0" smtClean="0"/>
              <a:t>2. generace (1955 – 1965)</a:t>
            </a:r>
          </a:p>
          <a:p>
            <a:pPr lvl="1"/>
            <a:r>
              <a:rPr lang="cs-CZ" dirty="0" smtClean="0"/>
              <a:t>Tranzistory a diody</a:t>
            </a:r>
          </a:p>
          <a:p>
            <a:r>
              <a:rPr lang="cs-CZ" dirty="0" smtClean="0"/>
              <a:t>3.generace (1965 – 1975)</a:t>
            </a:r>
          </a:p>
          <a:p>
            <a:pPr lvl="1"/>
            <a:r>
              <a:rPr lang="cs-CZ" dirty="0" smtClean="0"/>
              <a:t>Integrované obvody</a:t>
            </a:r>
          </a:p>
          <a:p>
            <a:pPr lvl="1"/>
            <a:r>
              <a:rPr lang="cs-CZ" dirty="0" smtClean="0"/>
              <a:t>Sálové, kancelářské a osobní PC, superpočítače</a:t>
            </a:r>
          </a:p>
          <a:p>
            <a:pPr lvl="1"/>
            <a:r>
              <a:rPr lang="cs-CZ" dirty="0" smtClean="0"/>
              <a:t>IBM 360 – sálový počítač</a:t>
            </a:r>
          </a:p>
          <a:p>
            <a:r>
              <a:rPr lang="cs-CZ" dirty="0" smtClean="0"/>
              <a:t>4. generace (1975 – současnost)</a:t>
            </a:r>
          </a:p>
          <a:p>
            <a:pPr lvl="1"/>
            <a:r>
              <a:rPr lang="cs-CZ" dirty="0" smtClean="0"/>
              <a:t>Vznik mikroprocesoru</a:t>
            </a:r>
          </a:p>
          <a:p>
            <a:pPr lvl="1"/>
            <a:r>
              <a:rPr lang="cs-CZ" dirty="0" smtClean="0"/>
              <a:t>IBM PC, procesory Intel</a:t>
            </a:r>
          </a:p>
          <a:p>
            <a:pPr lvl="1"/>
            <a:endParaRPr lang="cs-CZ" dirty="0"/>
          </a:p>
        </p:txBody>
      </p:sp>
      <p:sp>
        <p:nvSpPr>
          <p:cNvPr id="58376" name="AutoShape 8" descr="data:image/jpeg;base64,/9j/4AAQSkZJRgABAQAAAQABAAD/2wCEAAkGBhMSERQUExQWFRUVFxgXGBYYFhgbFhoYFxUXFxgXGhgYHCceGBwkGRQVHy8gIycpLCwsFR4xNTAqNSYrLCkBCQoKDgwOGg8PGiwkHBwsLCwpLCwpKSwsLCwpLCwpKSksKiwsKSwsLCksLCwsLCwpLCwpLCksLCwpLCwpLCwpLP/AABEIALQBGQMBIgACEQEDEQH/xAAbAAABBQEBAAAAAAAAAAAAAAADAAECBAUGB//EAD4QAAIBAgMFBgQEBQQCAgMAAAECEQADBCExBRJBUWEGE3GBkaEiscHRFDLh8AdCUmKSIzNT8XKistIVgsL/xAAaAQADAQEBAQAAAAAAAAAAAAAAAQIDBAUG/8QAJhEAAgICAgEDBQEBAAAAAAAAAAECEQMhEjFBIlFhBBMycYHBQv/aAAwDAQACEQMRAD8AvJcPCaKLvEgGhJI1EU4z0r589osJcXlSLcjQBbI405LdKLCg6qehqRP9tAS5zFTW719aYgkDqKRaeVOt7zoqsOVMRXKdKdbQ6g0UqvDI0obmDRQWRMjRqRd+QNOwP9NJSetACDmcxTm6OZpb9OLJPI0xE1uZZMKmGPETVVsMBqIolsADWgKCkjitJbeetQDUxxBBzUUCD90eBpt5hqJqKXRyrA2r22sWbptneMalYIB5VSV9C67OkF/mDTb6nlWTs/tZh7n5bqzyb4T71rqwYTAI6GRQIj+FThUGwXJvWibijWRUkXk1Kh2VVw7jkanJGZBqyAR1pmuHiDToLAK/GpC7nU1ur/2KkbKnP5UADLVBiKmcHJmajctMORpBoQtkjWaRDcqFvMNB6UjcjiRQMn41AotEXGDTI0i45UBsF3Y/ZpvM1PdBpd0vP3pDK5uc5pLu0BVca50hdM5gR71JVFk2A3E0hgzzFQDDwp+8PAzT0LYz2SOHmKgKsrePEU4vDiKKC2VgIqQ8aPCHWk+E/pb1ooLIQeYNIg8hTuHX+UHwqBvLxBFAEhPCRUu+M86H3nIiOtB//KoDEzQBdF/mKQdOooQcHMHLpU0I40xUHDA8aZmHSoOq8IpkWOdMQzR/1TgT/N6ipC4OlUttbY7jD3bsA7ikgHnoo9SKErBsxO2nab8Ovd2yO9YcP5Rz8TwrzNnJMnMnMmgYnazXHLvmzGSaZMSpr0MeLgvk4p5OTLTLA18qsYPa122f9O46eBI9qpbwp5q3FPsV+x1WC/iDikyYrcH9w+orewX8S7Z/3bJXqpn2rzkUa3bBGuZIAH1PSsZYomiySPXsD2qwlz8t0A8mO6fetdLsiVYHzrw44UiOuXLw1omHxl61mjOngSKy+17M05+6Pb5PFQaGxXkRXmeF7Y4q2RvMtyTxEH1H1rawX8RlP+4jL1GY+9ZOLLTR2asNJNS3T0NY2C7V4a5kHSeRMH/2rT71DwI6ipGE34OYIp+9Xj71FFB0amcsNQDQFCNpeQ8qY4YRllQwomYI8KJlzjxpDAXLTcDTdy/IUUg8xTSeQpUOylbQg60Qg8c6GLpHI0YBTUlgiKh+FjOj92NJzpihGtFBYMYY8D704Z11B86kctKIoPA0UAF7kRIpd7zJFGM8a57tvtruLHwCHc7oPLiTVKLbpCbSVs3bm0FQSXHhx9BnVG/2hYiEQDq3/wBR9TXGbF7QJeG4/wAL+MT1BrTxV9LCtcO9EiYzM6fs1Ti4umSpJq0XL2IZjLnXj9oqucSJGrH39BVPZG1UxBbdVwREg8Z5EEzppWnfNuwJuutr+053D4Wxn6wKTi06rY1JNWFweMdYyEcQT8o41v4W4HGhWc+OfOOdefY3t3u5Ya2Af+S7DNPNV/KvnJo3Y58ZdxS4hxcupDK9xpKgEewkDpWn2ZJWzP7qukehNZ5VJFPA04uEcaiyg5nXxisiyN0EZmIrme2uKt3MHdQOu8N1gAwz3WGUeFZnbrtPujubTn+7p5157JJzOp4mujFhcvUY5MqXpL+P2JbSwLq3wzZTb3SDJ5HjFVcdsK9aVXdIVohgQRJEgZaHI5GtPbGEztrrvMIjpl9aW1MK4e1bk5uDHDLKeVdUcj1vuzCWNbOdDFTUlxjCuj21ee7cs23Cn4pMKFJHIkZxE1W2tgbJu20t22tFpL/EXEZQQNeDVccqdWuyHjaujMt44cRVm3iFPEVDGbF3XRLdwXC8wIKkeO9pVXF7OuWiBcQqTmJ4jSQeOYqvTLpk+qPZqpcI0Jo9vEt+/CPauet3SNCasW9oMOtS8ZayG+il5IGgg+kDPWkBEDPLUEamf2azMPtjd6TzEirtrashs5LddOGlYOEkaqcWRvPLeGVWMHtW7a/27jr0By9NKp08U+K6Czp8N26vrG+EuDqIPqv2rawXb2yxG+Lls8wd5fv7VwA0POhgMNdPeoeGLK+40ex4Lblu6f8ATvW2nhkG9DnV642WayenzrxENXWdiL11r0G4+4ARuljBMZAAngBOVYyxcVdmkZ2zvzet6GR4iluJ/V70vw7jr40LuD/SKxNCiloE5nPwqRDcfUVNCrflap92edRRpYJbnPOirc5ehqDCRz8s6H3Y5kfvrQBZDnp60zKMoMHrQ+7HAmpizlr9qYiasf6tOFcz/ELCPcs2t1QT3gWdM2ED3rTxO17Nqd+7bDD+Ukg1xHaXt53qG3bQgbyneJ4qwIIHlW2KMnJUjLJKKWzl8TYa25VgVZTociDW/sPtUF+G/vMoBgqAWPJczA8c/CsDaO02v3DccyT+4oVkya9Fw5x9RwqfF+k6fG9srhlcOow6HL4c7kHncif8Yqtd7K4vuTiHtOLUiXbmxgTOeZ49a0e0ODwYw1m5hbdwGALjOwIJYaARlDA58eVbex9tXcRatG6zXUswCGzVVXISNNAMznXO5qEbijZRcnUitsbB7P8Awk3Ld58SQeO6iH+Vwf5hoYjmK2sNhMRg7ItJeJS8xLKMl3t0HLjmFjPlT7eQ/wCnetqrrukFgN5QMt1o82rTw+HW7ZVbgByGmnQjyrllNs6IwSLNgOFBjeBz1rnO2XakWUKL+c+1a+wC3chZINssh8VP2im2psOzfzuIpP8AVBB9RUxpPfRTvweK3rxYkkyTUBXabQ/h3cUlrZV14Dj4da5zE7HvWml7TCDOmWtenHLBrTOCWOSeye1ywxCrxUIBHgKt7RxjfjkEfkZVAPWJ06ms7HY/vMQbug3gfCIH0qWFvNdxitIlrgM+etTx0r8Irlt17mi+LVseoj8p3PFsxPhJoi7r46AZCqR5gZj3rP2aA2NknLfdp8JNR2AS2KDAgEb7Z9ATUOFL9IpS3+2aBshsawIkKkRrwH1NK1hScYwUx3aZdCYnXqxql2bxLDEF9fhdm8InPzirHZraBa/dd/5kZmPhBypSi1deENST/rFew/e4sh0Di2uYWEnjmVGvxD0qne2VbbEG2hNpQssXl4OsfCNMwK0+zuIS9evs3w7yltdBvAnPoIomwR3l2+6gNJ9pMewFHOUb+EHGMv6zAu7Ffve6txebd3v9OSI148fvVO/h2Rt11KMOBBB966nZeEW5fvvwmBmecCCOi0tm2GfE3mkNu/AC47wRO7B3uin1q1mrvwiHivryzlkxDDQ+tHt7TI1APhWzawNq7i7guIVRBBFiF+IQN4Bp4ySKrtsBbmJazYufCBIa9CHQEqYnOTH2rTnB9/sjhJdFe3j0PQ0cMDoRVHGbHu27ptFd5wJhPjyiZBWeGdVN0g8QaOCfTDm12bIrq+w+yQL28ZARd/j+dxC+izXC4G+xdQTILAGeU5+1ey9lbIXDhmENcJc+ByXX+0CubPcVXudGGpbNqy54PPjBqW8/NfeqxAHGJ6fam31/5Pn9q5Dooze6SZ3SD0qSiR+Yj3okmNAab4DrKnwj3rM0DIx11EcNaRvjQqaY2SNGEfvjTF24+s5UxC3FnKR7UDauHuG0wtQWjKasNnr7VFZGYPqPrQB4ntKzcR2F0ENPGqbV6/tvs4uJU76/FwZTXmW1Ng3bDlWUxwIBg16eHNGSrpnn5cUou/BmGnFWsJs43Lgt7ypPFzAHnXR2+wtwOps3bF4jON4fLiK2lljHTMo45S6K2DxG9gXRp+Ejd4RLCG6jOtjYuzgtk7l8PvESinIEggHmR5VbN3EO1u1esW1z3YQqQw1KkTpCn1rUPZ+0r79rC3EfgRu7oz/868+c+177O6EKpjWcdiFtG0+HTd3SN6026IjXdP0rZwO1bQRA63BAA3jbYqeoKg1O3sgAAb90cIDgjTTMaVcXClI3YKgAbuhyy1rA1AbKww/1GRjuu5YcOAnI5jP5VbawQdRnVW4Y1BHj9xU7bsMwT5jL3pWFBhaPOmbDzMgeYqltHtBbsCbrqs8AfjPgokmuU2n/ABIbMWEy/rua+SqY9SfCtIwcuiXKuzocf2UwtyQ9pZP8wyPqK57HfwwTM2bjK3AHMfeg7B7csG3cSZUnK4AJWeYGq+GY6131osQGRlcETzBB4g8R51Tc8ZFQmeSYjsVi7Esqh9RKHPMRprWNZe5hmYlCpZWX4lI/MIMV7st0cV9KrYzZ1q6IdQRyYfetF9Q/+lZLwrxo8T2VjBaF0nVrbKPEkUtlYsW1vT/PbKrlxJH0r07af8PMNcGS7h5p9RnXM7Q/hhdH+zcV44Nka2WaEu9WZPFONV4Oc2QQLOJY8ECjxYxRNiXmSziXWRCBZ5Fmp8dsDF2FZWttutBJAkfDMZjxqkmN3LL2t3N2UknWF4etaaldbujNNxq/Bp9ntoG1axD6wqwCJG8TA+tE7PbS3FuuZgFWJHGZy9apJeVcCygjeuXRI/tVZ+Z96BZuquGuKZ32dI5bomaTgpX8spTqvg3uy2IU987ETIJngDvGfU+1R7P4cXXvXNN5oGU6yfqKycG27g7xkS7okcYHxUTZeNNrDXmBIZioX3k+MfKs5Q/KvhFxn1f7Lew7rLiLty25UgwGBjU/oKJhsSb2MuXL6DEbogq2QMfCPy8gDVbYON7uxfcqCAVjqxERPLQ1e7JbNe4rMozdoHkJ+ZpTuPJ/wcfVS/oDDbMtYjHhLNs2rciV3i+6FEu0nM9BPEV62qWyAquIGQByyGUVVw+CVN0rkygLvQJjLKdYyq6bgbI7p65g1zTyc6+DeMOPRBsO0ZadKbdbkfajDDpEwQf7SZ9qW4v/ACP6/pWdFWVjZYDKD41EtzX60JLh/lOXLP65VLvogkQecSPY1JYNknQx0/6qZVj+kfoaKt1HGRUnrlUblpRo0HkM/aigsh3nP9/WntQ0iV8JqUnLQkeR9DUnKnUR5fWgAaWxwpyG4kEDmB9aQskGVaPOR71NnePyhudAFO7gbVwy1tD1gE+4oTbEsf8AFbnmEg+1XXdeKlZ4xU7IDGFOn71p2xGbgtjWrZJt21BOp3R9RPvWigI4EeGQP+VWbVvdkxqCPXjUjtG1ZQteuBBw3uPQc/KnTYm6K64g8SR/5Ll6jKpG6dYBGsg1j4jtIGLCxZMq0MzBlYREkWhDNAYGDuk5xMVz20bxvL/r3vhZmCuN5U3QBEIAAxGpkEMGgOCINqD8is39pdtcPaBAYu39KQ2fVid0e/hXJ7U7cX7uSRZX+z8/+ev+MVgFOtKK6Y44owc2yDEkkkkk6kmSfE8aTKI4+OVECGAeB0PAxllzzqJYVrZnRBV51s9nu01zCtumWtE5rOY5lJ0PTQ9NazGOUmFHM/uTQ+9H8qluraeQH1PlSfqVMFo9k2fjlvIHtuHU/wCQ6Eag9KMI0+Rrg/4b48m7dRzIZFYGJAKNGgyAhz6Cu/Kg/kP/ALQfcGuKceLo6Yy5KxKB+/uKZY4H9/Op9wFEyfn8qEmFVv1+lQUTM8QM6oY/s/hcR/uW1J5xDeoqyMj+aI6kD0OVPvf1AEeHvIypp0DVnIbT/hdYY/6Vw2zyPxD71zO1P4cYq2fhAuLzX7GvVjbB0yH74U6EjStY55ryZywxZ4RjMHdt/BcQrB4iKPisQn4eyimTLs/MHegA+QmvcL+6wi5bDDqAfnWBtPsJg7xyXuz/AGyvtmK2X1Cf5IyeFro8zbB/6FsDNrjnTPLl4yRXpnZ/YotBEH8iCYyO80E+edBwPYC1aIK3WO7+UsisBx1FdDhdnlVJL75JksFj2k8qxyz5aRrjjx2wyYY8D651Aow4Dyy+dOSVzH1Boff894H98qxNdiP7H/VQ75eRopJPEZ8Ypu76/KkMrDBxoTFJrbcD+/Gji0SMpU+UUir9KVDsqbs5MoPj9x9ql8Gmkcm+9Ga5J0HnUciIIPzoAkl0jiG6MIjzAov42NVPTQj1H2qoML/Q30/T2oDLdXTP0n9+VFhSL4ZGzgg8x+lTW3xDT++YrIvbTZBNwKBxZju+5rFx3b20v+2rXGGhJhPUjePpVRi5dIltR7Z2TyciJ96y8ftvDod0spf+ld0nLWSSAnmRWGu1mxG6puO2+CQqgIgAIB3z0kDdO/qOYnPfCHEjd3Ny0pYK+6u6pEAkObnxCRoBGfCBGigvJN60a17tHiH+G0wQhyhTNn3l/kLsItlgDundIJH5sq5Lb4VnLrea6Wg/GSzhSJHx8conQgmM9aJYtN3xs3ndbkdyCpAHHcDtqyzujwjkBRU2jbS3kLaElkuWt0sSoYbmTZSBvyWMHiCa3S49GTfLst2zibrDfNu00QGKgloAYqxJI+HK4VOa6gVU2ts9FUuH+IbpYO6lmLwSQBnMmcpVlIYHUVfZLjFwStlIQghla4v5e7UtvjdyJKknT4A3CpPZt2iWZ5ui38UsSzzukMpeYJiRllmrAjOpumVWjnLmDdVDMrBWiCRzEj1GfhnV1cDbawbiMQyRvK0Z5L+WBrJMDOQOeVTx/aBYdFko6hSpAkEcoJCidBLbsmIGVY677ZIInQASx6TqfKtEm/gzbS+S7itol0C3olTKtEPn+YED80wPzZyNdaofic4UR/ccz9hV3YeyBcxKWLji0Xbdlx+U8mBiDOWZ1iu0252Gwe4lvDXS9/e+K43+zu8RMa6RujoeYq4x7J3I5zZX8P8AGYoF7dtiInebKR03sz8utaHYexhVa5+Is3LhEG3lCsQYdSCd0QSufxa6Dj0Nm/fSyMNdvF1tfAAMlZdVJjNvgZdSas7Tw5VEI0TLoAwj03t2sJZvCNY4vLDYOzaa7dvLaW0bhVYQwIUHPPVjOcRMDKrxQjPPL+ocPKq+z7cIAYOp6Z9KsBQNJH/i30ORrnu9s1qtIkGPL9+VLvJyJk9afvJMbynowKn14+VSYx+ZD4gT8s/amAHOPhJU9Dl6HKp5x+VSeB09Yp0Knjn6fOoPaPDT98NKQDOx42yOqkffOgs/Ug9fsY+dFXf8euntU++bn6igYNrxBGR/etSFwkagjqKkGUmYz86e4J4A+ZB9RQAEKNd3PmP1pxd3TkT1yNQZTOe8B6j2OdTtW2Ohn99KQw4xR8aTXlIzGfpQ2VtGU/Me32ocCIkeM/U5Dwp2TSJsFaNV9CPWibq/10KSBmNOlR/EL+yPvQMa3cC6gieUkeX/AFTrfn8pVugMEeVVXwCtG6YgacP0oDYS6ukNyBz/APkKVjNQ4UHiZPX6GgXcFH80zzy+VVxtBkI31IjLiB9RXG9vu1d5botWrhW3uKWK5MS3NhnGggRxq4Q5ukRKXBWzq8ZtezhyFe6gJ4b0t8/hHUxXOba7a3gD3SqoBKlmguCDEFDkDx4iD0McJvVrbOvWvgPdtcvBvykbysonKCOKkjjBQHPMDqWBR32YfectFPGbQuXm3rjs56mY8BoPKggVfxuznCC9uKttzkFbeAnnmSASGEHiCKz5reNNaMZWns0dlbXaw0qAynVToeo5HTPpWkvaWHNwLcd90qO9uhkUHUABB8x51zYNFKRmx3fn6a1MoRfZUZtKkSxOJa47O5lmMk8ya1cJtRQgPdqrW23gQPhaQFZTJlTABDKciuQBM1jLeH8o8z9qJ+AuurOFZlX8zAHdUdeAocV0wUmujSx/aVnBVQIIiYE7s70FomCQpIUAEicpNZts3L7hZLM5AAzkk6Dqa6bsN2dwmIDvib/d90yzbA+JweUSTmCDERzzoP8AECxh7N22+ERraEcSAd9I+KB+XVeOomkuMXxXY25SVsnb/h5f7i/cuFbTWBJtud1mEb0qTk2WgWZIjLKtT+HG2kt2roFi295WG7dbQKwORAzMFTxAz6Vbv7Q76339xjcZre9LGTG5MAcPAVwnZHaIt3ipMC4AoOsNvCMvUedZ8nOMq8F8VFq/JrduNoscct1iCxCM0KAPhYgCBw3VFananHEYf4DDMy7samG3sueQ+Vc/jxbxGNcXr3dKvwbxEzu5cNONbh7NNeW3bsX0fumYrck5jLSJzGQ8qmVenl4KjfqovbFxF5tw37ZQsNchvbu6JjnBHjFdLtXEM1h1InIcCDkw5ZVh29n4qwFa9dS5BhZn4Zzz0JB3RkOVazpi2+C4LO6xALIzhgJB0YfFpz41zvt0bLpF3B3E7tQ0zAzHtoZ0iirhgT8NzyOf61JrakAQDwz9BHpTPs9I13fPL0bKpAT2WHJv3rBqCX92Sfh5zl+lT/DuMwwIHiPqRSLkAyp9iPSgCXehhDAEdaGd0ZBnT3X3mg94o5Acs18oOWvhR2U8CM+B+9A6JBTlBDxnk26T9DUSvEgiT+xIyqDIcpXTln+tTXE8j9/SgAhscjQzajUgedDvAMZ0PMfWDU7d5wIMN14jyOvrQIZkPjUSw4+pE+U1I3Ogy8R9CPemDZfWJHqtAyDgRlkOhM+NI2ycwd4f3DP1EEVNDPI+FJ7Y4/KkAwQDgV8DvD0MH3qMj/kb/B/vTK0ZqSRyGfsaL+I8fQ0AZZImN4EjSZHvVlMQwOamPWp3sGDwkcomn/DlR8I04ClTKsZ8XlodeA+lcN/ELZSki/b0I3bg5ED4Wjwy8hzrs7rhc2O6OuVc/wBo+0+HtqUYd5vAiAcvXhWmKUlLRGRRcdnmLWipUhpBMGeEcKv2rkEFZBHEEg+OWlUmZWJjLlzHKjYdxGck8hkPWvUltHnLs0sNel968TcU6rvHeBI/NAI3hKic5qvixbDtuk7sndGrRwmoAu8KoicgqjX0zNW9hbK73E27DMENxgoJ4E6A55Tpnoazqtml2UfxBH5Ru9ePrW1sDsdiMXBtoSCY3jpI1jiT4V1e1+yeBtYa4qub18KSrIZUMvBmPwkHSFB8awuwPaC4EvYdbjojEXN1TG8QN1sxnpu5TwqHP0trwUo+pJ+Sh2j2A+zcQi3DbuZK8SCDnmjAEwciIPAg16TiO0Ya33eHtpYtOsZANcKMNJOSgg6AV532/gdzl/X/APzR9h7aX8IxzL2UzHQTu56aD2rOXKUFJFxSjNxZmdkMfuYll1DqQPFcx7A+tWe2l03Llq2M3+I7o1G9u7v/AMTWb2fwmGdib95rZGkDLxkaV069lVxhF43xaO6ogxJgfmGYPGPKrlxjkUmKNyxtFUYPFJg3tMp3wq7gU5lGfMGOMbw8DT7CtXUTu2wWuXelc1/vk/06+VdDsvYj2XFtMV3jOs72Tbm6Z/LOYMkedaZ2biyIF6yVMgzYYHPXS5WDndrW/wBmqj0/Ywr+zsDm161dDHM3O7dkPUFQR+oNHwWAw95ytkpdtboJCErDSYLbpBUnLxjpXTWrPdjckxkM8h1gjLWatjZyqoJQfFoRHA8ayttF6Rk4HYKgyzYgBRo14uuWg3WOZ5VrYO6ZhviGeTayOHj51cNzds7g5gzqfU0O08AzukHhRQrAOFbiVI4CKG1hhxDecfcU3dA8CM+eXhrHpUCBMZjocxz0b6VJRNQVz3SvUZjz3aRvbwzUMOn7mqlwtJ+E9CCc/LMVG3cj4SAehXPyK5zSsdF5b6kQGI6a+oNMLS6g/wCOXtMH0qubvAqV6nP6j3NTXdOkSPKiwoPastqreTCPlSIc/mUHqCD84NCNt1MjPyke2fzpvxfBsj5j50xEbhIOscgR9j9KeDyy5zl6GCKlPgw6/rRCyRu/l8svtSGBZjw15HL0gUwccV8+PqKc4JuG63j8hrHrUUwrTJT0J+9A9AVUEn4j7N8xvCi294aZjmDPs8/Oo74M/EQeRA9ufrRFVtQJHj9Dp60gEMUZg5+IKn1Eg0X8Qf6P/YVXbER+8/WifiRz9xTsKBLjOGQniCPkay9udsLVhGAYF4yGudEv7ODKRvEAjTUehry7tLsG5YuHip0PCtcMVOVNmeWTirSIbW7TX8Qfjcx/SMh6VllcpmhzTb1erGCjpHmuTfY4MVYtE61WmpTVMSZ652T2rhreFtPaw4a+RDljCBgSJn8zTAMSBnFcT2zxTDGm58IZt24QqhVkZaDnue5NF7E7VC71lmiSGSeJ0Kj2PrVHtjeDYmM/gVVPjm0j/KuKEWsrT6OuTTxWuztbOKV7IcEBSs9AN32jP0rhOy9i+b4aym8VBkTAgiDP74V0exsJbaz3KX98XEIIbIITlA5D4ifKjYP+G2ITNb4Xqk1nBxgpKy5qUuLMztNgb9+6hRC6hAQAJAJJLA9chWvsdX/LdwoRdxliDDlhwEj4sucZ51rYDZV5d9LVy2pXJt9CQ2Zz1G6eMcd6r1jYmILqbt62UGe6qEEmMsyxiPvWbyXHjrRooVK/cxcbhrFqGbA3EWPz90CAeZ3WMeNG2JgrNwXGZQ9smbbd3veK5iREjLLSuplhG7zzqyuIIgRWXK0XVFDZVq2m81tbYMR8KBCc9MoFXcJjA7fkZecGR6Ci3AhEMk9Y+oouDsWhMEg/vSaFYNosYdldzDA56D7a0TFMJA5cOlZV9LisSCrA6AjMdJ/Wqty8ymfjTnxX3+9PlRPCzYvssGMusZ+tUg05CGHQ6eVVBtRm0ZD0IKn1OVF78R8aGOevuPvUt2Uo0GO9+86Gbknh9asIqkDdM/8A7H0NK7glJkgUUFgt8AZ/X35UK4FbRgD1OXpNWjYExOdCuWY5GgaYG0pHHTx+mVAvWP6l8wD81yq3vZZZdamtw8/OkMpq7JEMCOGf3ipPjzkCIPXMfQ1Y72R8VVzZImAI5ZEekCPWgAqNbOoUH/H2MVNLSqCQYHtVUmMipjw+lSFy2um8Oqk/IfUUAH7uIORniP0oq4jmKqi6jCBdj/yAn6Ua07gQQHHMH6N96YghuodYmoPhwRKsVPQx7aUO53c8UPgQPTSm3OAMjpQFFV7dxSSZPWCJ8xI9ql+L/tX1H2q5btsOM03evyHv9qVDsp7onWD1y+dZ+19l95bYH4stDrV5Noq0ZEc8pFK2ByjwmPQiBSGeH4yzuOyxEGgGvS+0/Yk3n37Y3TxkZH0rEw/8ObhnfcDwEj1GlepD6iHHb2efPBK9I44LNXbmxbyoHNtgp4x9Na3bfYDFBpTdyOR3q6bZ+ztoAAO9lgP5WM/IZUT+oS/FoIYG/wAkzidgY9bDHfs75YQDxU8x1rtXw2CZma/bJbiyh8xMBshGWQ14VpuMUAQbGGca/wC4y+5WtLYmGNtPjIBJMoDvL/kQJrjyZOT5LX9OmGPiq/ww8LgMCzIuF/MWG+CHgpBkEsIHrW6OxuF/lVx/43bgjwhsqtvhUM+wH2OX/VQt2TbMrx4Rp4xIrLk7NOKosYTYqWkCgs0mSXJdjyljy4VYt4SIgggaA50OzjGYaBo5GD9veiNihxJQ9V+ulFpi2gQ2cAZj0y+VSYgGM561Zs3DGZB6ioAgzlpzooLfkB+IJ0BHjGfvVdkeScxygyPQ1Z7hCTBz8dPtQe6ZdG9c6TKRLvCBFRWB+hI/SovvEgnKOUEe4mnB5j7UgHFpWBDCZ4mJHmBnTNs4gDduaaAiR5cRTEcdOdJAaBle7hbsz8LdZzkdTnU02gVydG9Sfn96M185grI9aRxk5QI6GDQASzirREBt32+eVWFVhmGDDqM/UZe1UfwCHmPA60rmzTrbbdyz4eeVO2TovlCdBHMUP8GNQIPT7VnM17R13wOMe8gzRsPjgcpZTpqD7NnRaCmWmw5jKKEXI1y61aQEakEeEfWk+egy5zToLKZM0haXiParLgARBHUCfpTnDA0qCym1pCYKihPglXMSvrFW7uE4jOhL4EeNKikwSowIIeekmPTOpveH86eYH1FIIDy9Kmb4AzFAArV5DozL45j3mi98P+Zfb70IIp4ATT/gV5mkGipY+Jc+dOMIsyJBHEGKVKkWDvYx0YAGR1/StCw8wYEnXKlSpolg7mGG9Oh6ZfKqWMxBRwBBEjUZ5x96elQ+wNFRIzoT4cSDmPA5UqVN9CLaWhypnEHKlSpkg8Rhxu73HOgWJ3Sd5uOUyPeaVKpZa6GwlzfOgXqsj5GKJZxbb+6cxzOvtSpUxF8gToKl3YmYE86VKrMxPb46U1xBypUqAK95YqK3DSpVJaJPaBoQsAA6nxpUqQ0DB5ZUSaVKkATvCDU8OQ4lgDB5U9KrQmQxGzUbhHgSPbSsV7rW3hWaJ501KplocS5a2s8wY8Yzq5hcaxMGKalQmJouhqiM6VKrIKqsQ8ajwFGayKelUoorXbYoc9aalUvstH//2Q=="/>
          <p:cNvSpPr>
            <a:spLocks noChangeAspect="1" noChangeArrowheads="1"/>
          </p:cNvSpPr>
          <p:nvPr/>
        </p:nvSpPr>
        <p:spPr bwMode="auto">
          <a:xfrm>
            <a:off x="155575" y="-822325"/>
            <a:ext cx="2676525" cy="1714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8378" name="AutoShape 10" descr="data:image/jpeg;base64,/9j/4AAQSkZJRgABAQAAAQABAAD/2wCEAAkGBhMSERQUExQWFRUVFxgXGBYYFhgbFhoYFxUXFxgXGhgYHCceGBwkGRQVHy8gIycpLCwsFR4xNTAqNSYrLCkBCQoKDgwOGg8PGiwkHBwsLCwpLCwpKSwsLCwpLCwpKSksKiwsKSwsLCksLCwsLCwpLCwpLCksLCwpLCwpLCwpLP/AABEIALQBGQMBIgACEQEDEQH/xAAbAAABBQEBAAAAAAAAAAAAAAADAAECBAUGB//EAD4QAAIBAgMFBgQEBQQCAgMAAAECEQADBCExBRJBUWEGE3GBkaEiscHRFDLh8AdCUmKSIzNT8XKistIVgsL/xAAaAQADAQEBAQAAAAAAAAAAAAAAAQIDBAUG/8QAJhEAAgICAgEDBQEBAAAAAAAAAAECEQMhEjFBIlFhBBMycYHBQv/aAAwDAQACEQMRAD8AvJcPCaKLvEgGhJI1EU4z0r589osJcXlSLcjQBbI405LdKLCg6qehqRP9tAS5zFTW719aYgkDqKRaeVOt7zoqsOVMRXKdKdbQ6g0UqvDI0obmDRQWRMjRqRd+QNOwP9NJSetACDmcxTm6OZpb9OLJPI0xE1uZZMKmGPETVVsMBqIolsADWgKCkjitJbeetQDUxxBBzUUCD90eBpt5hqJqKXRyrA2r22sWbptneMalYIB5VSV9C67OkF/mDTb6nlWTs/tZh7n5bqzyb4T71rqwYTAI6GRQIj+FThUGwXJvWibijWRUkXk1Kh2VVw7jkanJGZBqyAR1pmuHiDToLAK/GpC7nU1ur/2KkbKnP5UADLVBiKmcHJmajctMORpBoQtkjWaRDcqFvMNB6UjcjiRQMn41AotEXGDTI0i45UBsF3Y/ZpvM1PdBpd0vP3pDK5uc5pLu0BVca50hdM5gR71JVFk2A3E0hgzzFQDDwp+8PAzT0LYz2SOHmKgKsrePEU4vDiKKC2VgIqQ8aPCHWk+E/pb1ooLIQeYNIg8hTuHX+UHwqBvLxBFAEhPCRUu+M86H3nIiOtB//KoDEzQBdF/mKQdOooQcHMHLpU0I40xUHDA8aZmHSoOq8IpkWOdMQzR/1TgT/N6ipC4OlUttbY7jD3bsA7ikgHnoo9SKErBsxO2nab8Ovd2yO9YcP5Rz8TwrzNnJMnMnMmgYnazXHLvmzGSaZMSpr0MeLgvk4p5OTLTLA18qsYPa122f9O46eBI9qpbwp5q3FPsV+x1WC/iDikyYrcH9w+orewX8S7Z/3bJXqpn2rzkUa3bBGuZIAH1PSsZYomiySPXsD2qwlz8t0A8mO6fetdLsiVYHzrw44UiOuXLw1omHxl61mjOngSKy+17M05+6Pb5PFQaGxXkRXmeF7Y4q2RvMtyTxEH1H1rawX8RlP+4jL1GY+9ZOLLTR2asNJNS3T0NY2C7V4a5kHSeRMH/2rT71DwI6ipGE34OYIp+9Xj71FFB0amcsNQDQFCNpeQ8qY4YRllQwomYI8KJlzjxpDAXLTcDTdy/IUUg8xTSeQpUOylbQg60Qg8c6GLpHI0YBTUlgiKh+FjOj92NJzpihGtFBYMYY8D704Z11B86kctKIoPA0UAF7kRIpd7zJFGM8a57tvtruLHwCHc7oPLiTVKLbpCbSVs3bm0FQSXHhx9BnVG/2hYiEQDq3/wBR9TXGbF7QJeG4/wAL+MT1BrTxV9LCtcO9EiYzM6fs1Ti4umSpJq0XL2IZjLnXj9oqucSJGrH39BVPZG1UxBbdVwREg8Z5EEzppWnfNuwJuutr+053D4Wxn6wKTi06rY1JNWFweMdYyEcQT8o41v4W4HGhWc+OfOOdefY3t3u5Ya2Af+S7DNPNV/KvnJo3Y58ZdxS4hxcupDK9xpKgEewkDpWn2ZJWzP7qukehNZ5VJFPA04uEcaiyg5nXxisiyN0EZmIrme2uKt3MHdQOu8N1gAwz3WGUeFZnbrtPujubTn+7p5157JJzOp4mujFhcvUY5MqXpL+P2JbSwLq3wzZTb3SDJ5HjFVcdsK9aVXdIVohgQRJEgZaHI5GtPbGEztrrvMIjpl9aW1MK4e1bk5uDHDLKeVdUcj1vuzCWNbOdDFTUlxjCuj21ee7cs23Cn4pMKFJHIkZxE1W2tgbJu20t22tFpL/EXEZQQNeDVccqdWuyHjaujMt44cRVm3iFPEVDGbF3XRLdwXC8wIKkeO9pVXF7OuWiBcQqTmJ4jSQeOYqvTLpk+qPZqpcI0Jo9vEt+/CPauet3SNCasW9oMOtS8ZayG+il5IGgg+kDPWkBEDPLUEamf2azMPtjd6TzEirtrashs5LddOGlYOEkaqcWRvPLeGVWMHtW7a/27jr0By9NKp08U+K6Czp8N26vrG+EuDqIPqv2rawXb2yxG+Lls8wd5fv7VwA0POhgMNdPeoeGLK+40ex4Lblu6f8ATvW2nhkG9DnV642WayenzrxENXWdiL11r0G4+4ARuljBMZAAngBOVYyxcVdmkZ2zvzet6GR4iluJ/V70vw7jr40LuD/SKxNCiloE5nPwqRDcfUVNCrflap92edRRpYJbnPOirc5ehqDCRz8s6H3Y5kfvrQBZDnp60zKMoMHrQ+7HAmpizlr9qYiasf6tOFcz/ELCPcs2t1QT3gWdM2ED3rTxO17Nqd+7bDD+Ukg1xHaXt53qG3bQgbyneJ4qwIIHlW2KMnJUjLJKKWzl8TYa25VgVZTociDW/sPtUF+G/vMoBgqAWPJczA8c/CsDaO02v3DccyT+4oVkya9Fw5x9RwqfF+k6fG9srhlcOow6HL4c7kHncif8Yqtd7K4vuTiHtOLUiXbmxgTOeZ49a0e0ODwYw1m5hbdwGALjOwIJYaARlDA58eVbex9tXcRatG6zXUswCGzVVXISNNAMznXO5qEbijZRcnUitsbB7P8Awk3Ld58SQeO6iH+Vwf5hoYjmK2sNhMRg7ItJeJS8xLKMl3t0HLjmFjPlT7eQ/wCnetqrrukFgN5QMt1o82rTw+HW7ZVbgByGmnQjyrllNs6IwSLNgOFBjeBz1rnO2XakWUKL+c+1a+wC3chZINssh8VP2im2psOzfzuIpP8AVBB9RUxpPfRTvweK3rxYkkyTUBXabQ/h3cUlrZV14Dj4da5zE7HvWml7TCDOmWtenHLBrTOCWOSeye1ywxCrxUIBHgKt7RxjfjkEfkZVAPWJ06ms7HY/vMQbug3gfCIH0qWFvNdxitIlrgM+etTx0r8Irlt17mi+LVseoj8p3PFsxPhJoi7r46AZCqR5gZj3rP2aA2NknLfdp8JNR2AS2KDAgEb7Z9ATUOFL9IpS3+2aBshsawIkKkRrwH1NK1hScYwUx3aZdCYnXqxql2bxLDEF9fhdm8InPzirHZraBa/dd/5kZmPhBypSi1deENST/rFew/e4sh0Di2uYWEnjmVGvxD0qne2VbbEG2hNpQssXl4OsfCNMwK0+zuIS9evs3w7yltdBvAnPoIomwR3l2+6gNJ9pMewFHOUb+EHGMv6zAu7Ffve6txebd3v9OSI148fvVO/h2Rt11KMOBBB966nZeEW5fvvwmBmecCCOi0tm2GfE3mkNu/AC47wRO7B3uin1q1mrvwiHivryzlkxDDQ+tHt7TI1APhWzawNq7i7guIVRBBFiF+IQN4Bp4ySKrtsBbmJazYufCBIa9CHQEqYnOTH2rTnB9/sjhJdFe3j0PQ0cMDoRVHGbHu27ptFd5wJhPjyiZBWeGdVN0g8QaOCfTDm12bIrq+w+yQL28ZARd/j+dxC+izXC4G+xdQTILAGeU5+1ey9lbIXDhmENcJc+ByXX+0CubPcVXudGGpbNqy54PPjBqW8/NfeqxAHGJ6fam31/5Pn9q5Dooze6SZ3SD0qSiR+Yj3okmNAab4DrKnwj3rM0DIx11EcNaRvjQqaY2SNGEfvjTF24+s5UxC3FnKR7UDauHuG0wtQWjKasNnr7VFZGYPqPrQB4ntKzcR2F0ENPGqbV6/tvs4uJU76/FwZTXmW1Ng3bDlWUxwIBg16eHNGSrpnn5cUou/BmGnFWsJs43Lgt7ypPFzAHnXR2+wtwOps3bF4jON4fLiK2lljHTMo45S6K2DxG9gXRp+Ejd4RLCG6jOtjYuzgtk7l8PvESinIEggHmR5VbN3EO1u1esW1z3YQqQw1KkTpCn1rUPZ+0r79rC3EfgRu7oz/868+c+177O6EKpjWcdiFtG0+HTd3SN6026IjXdP0rZwO1bQRA63BAA3jbYqeoKg1O3sgAAb90cIDgjTTMaVcXClI3YKgAbuhyy1rA1AbKww/1GRjuu5YcOAnI5jP5VbawQdRnVW4Y1BHj9xU7bsMwT5jL3pWFBhaPOmbDzMgeYqltHtBbsCbrqs8AfjPgokmuU2n/ABIbMWEy/rua+SqY9SfCtIwcuiXKuzocf2UwtyQ9pZP8wyPqK57HfwwTM2bjK3AHMfeg7B7csG3cSZUnK4AJWeYGq+GY6131osQGRlcETzBB4g8R51Tc8ZFQmeSYjsVi7Esqh9RKHPMRprWNZe5hmYlCpZWX4lI/MIMV7st0cV9KrYzZ1q6IdQRyYfetF9Q/+lZLwrxo8T2VjBaF0nVrbKPEkUtlYsW1vT/PbKrlxJH0r07af8PMNcGS7h5p9RnXM7Q/hhdH+zcV44Nka2WaEu9WZPFONV4Oc2QQLOJY8ECjxYxRNiXmSziXWRCBZ5Fmp8dsDF2FZWttutBJAkfDMZjxqkmN3LL2t3N2UknWF4etaaldbujNNxq/Bp9ntoG1axD6wqwCJG8TA+tE7PbS3FuuZgFWJHGZy9apJeVcCygjeuXRI/tVZ+Z96BZuquGuKZ32dI5bomaTgpX8spTqvg3uy2IU987ETIJngDvGfU+1R7P4cXXvXNN5oGU6yfqKycG27g7xkS7okcYHxUTZeNNrDXmBIZioX3k+MfKs5Q/KvhFxn1f7Lew7rLiLty25UgwGBjU/oKJhsSb2MuXL6DEbogq2QMfCPy8gDVbYON7uxfcqCAVjqxERPLQ1e7JbNe4rMozdoHkJ+ZpTuPJ/wcfVS/oDDbMtYjHhLNs2rciV3i+6FEu0nM9BPEV62qWyAquIGQByyGUVVw+CVN0rkygLvQJjLKdYyq6bgbI7p65g1zTyc6+DeMOPRBsO0ZadKbdbkfajDDpEwQf7SZ9qW4v/ACP6/pWdFWVjZYDKD41EtzX60JLh/lOXLP65VLvogkQecSPY1JYNknQx0/6qZVj+kfoaKt1HGRUnrlUblpRo0HkM/aigsh3nP9/WntQ0iV8JqUnLQkeR9DUnKnUR5fWgAaWxwpyG4kEDmB9aQskGVaPOR71NnePyhudAFO7gbVwy1tD1gE+4oTbEsf8AFbnmEg+1XXdeKlZ4xU7IDGFOn71p2xGbgtjWrZJt21BOp3R9RPvWigI4EeGQP+VWbVvdkxqCPXjUjtG1ZQteuBBw3uPQc/KnTYm6K64g8SR/5Ll6jKpG6dYBGsg1j4jtIGLCxZMq0MzBlYREkWhDNAYGDuk5xMVz20bxvL/r3vhZmCuN5U3QBEIAAxGpkEMGgOCINqD8is39pdtcPaBAYu39KQ2fVid0e/hXJ7U7cX7uSRZX+z8/+ev+MVgFOtKK6Y44owc2yDEkkkkk6kmSfE8aTKI4+OVECGAeB0PAxllzzqJYVrZnRBV51s9nu01zCtumWtE5rOY5lJ0PTQ9NazGOUmFHM/uTQ+9H8qluraeQH1PlSfqVMFo9k2fjlvIHtuHU/wCQ6Eag9KMI0+Rrg/4b48m7dRzIZFYGJAKNGgyAhz6Cu/Kg/kP/ALQfcGuKceLo6Yy5KxKB+/uKZY4H9/Op9wFEyfn8qEmFVv1+lQUTM8QM6oY/s/hcR/uW1J5xDeoqyMj+aI6kD0OVPvf1AEeHvIypp0DVnIbT/hdYY/6Vw2zyPxD71zO1P4cYq2fhAuLzX7GvVjbB0yH74U6EjStY55ryZywxZ4RjMHdt/BcQrB4iKPisQn4eyimTLs/MHegA+QmvcL+6wi5bDDqAfnWBtPsJg7xyXuz/AGyvtmK2X1Cf5IyeFro8zbB/6FsDNrjnTPLl4yRXpnZ/YotBEH8iCYyO80E+edBwPYC1aIK3WO7+UsisBx1FdDhdnlVJL75JksFj2k8qxyz5aRrjjx2wyYY8D651Aow4Dyy+dOSVzH1Boff894H98qxNdiP7H/VQ75eRopJPEZ8Ypu76/KkMrDBxoTFJrbcD+/Gji0SMpU+UUir9KVDsqbs5MoPj9x9ql8Gmkcm+9Ga5J0HnUciIIPzoAkl0jiG6MIjzAov42NVPTQj1H2qoML/Q30/T2oDLdXTP0n9+VFhSL4ZGzgg8x+lTW3xDT++YrIvbTZBNwKBxZju+5rFx3b20v+2rXGGhJhPUjePpVRi5dIltR7Z2TyciJ96y8ftvDod0spf+ld0nLWSSAnmRWGu1mxG6puO2+CQqgIgAIB3z0kDdO/qOYnPfCHEjd3Ny0pYK+6u6pEAkObnxCRoBGfCBGigvJN60a17tHiH+G0wQhyhTNn3l/kLsItlgDundIJH5sq5Lb4VnLrea6Wg/GSzhSJHx8conQgmM9aJYtN3xs3ndbkdyCpAHHcDtqyzujwjkBRU2jbS3kLaElkuWt0sSoYbmTZSBvyWMHiCa3S49GTfLst2zibrDfNu00QGKgloAYqxJI+HK4VOa6gVU2ts9FUuH+IbpYO6lmLwSQBnMmcpVlIYHUVfZLjFwStlIQghla4v5e7UtvjdyJKknT4A3CpPZt2iWZ5ui38UsSzzukMpeYJiRllmrAjOpumVWjnLmDdVDMrBWiCRzEj1GfhnV1cDbawbiMQyRvK0Z5L+WBrJMDOQOeVTx/aBYdFko6hSpAkEcoJCidBLbsmIGVY677ZIInQASx6TqfKtEm/gzbS+S7itol0C3olTKtEPn+YED80wPzZyNdaofic4UR/ccz9hV3YeyBcxKWLji0Xbdlx+U8mBiDOWZ1iu0252Gwe4lvDXS9/e+K43+zu8RMa6RujoeYq4x7J3I5zZX8P8AGYoF7dtiInebKR03sz8utaHYexhVa5+Is3LhEG3lCsQYdSCd0QSufxa6Dj0Nm/fSyMNdvF1tfAAMlZdVJjNvgZdSas7Tw5VEI0TLoAwj03t2sJZvCNY4vLDYOzaa7dvLaW0bhVYQwIUHPPVjOcRMDKrxQjPPL+ocPKq+z7cIAYOp6Z9KsBQNJH/i30ORrnu9s1qtIkGPL9+VLvJyJk9afvJMbynowKn14+VSYx+ZD4gT8s/amAHOPhJU9Dl6HKp5x+VSeB09Yp0Knjn6fOoPaPDT98NKQDOx42yOqkffOgs/Ug9fsY+dFXf8euntU++bn6igYNrxBGR/etSFwkagjqKkGUmYz86e4J4A+ZB9RQAEKNd3PmP1pxd3TkT1yNQZTOe8B6j2OdTtW2Ohn99KQw4xR8aTXlIzGfpQ2VtGU/Me32ocCIkeM/U5Dwp2TSJsFaNV9CPWibq/10KSBmNOlR/EL+yPvQMa3cC6gieUkeX/AFTrfn8pVugMEeVVXwCtG6YgacP0oDYS6ukNyBz/APkKVjNQ4UHiZPX6GgXcFH80zzy+VVxtBkI31IjLiB9RXG9vu1d5botWrhW3uKWK5MS3NhnGggRxq4Q5ukRKXBWzq8ZtezhyFe6gJ4b0t8/hHUxXOba7a3gD3SqoBKlmguCDEFDkDx4iD0McJvVrbOvWvgPdtcvBvykbysonKCOKkjjBQHPMDqWBR32YfectFPGbQuXm3rjs56mY8BoPKggVfxuznCC9uKttzkFbeAnnmSASGEHiCKz5reNNaMZWns0dlbXaw0qAynVToeo5HTPpWkvaWHNwLcd90qO9uhkUHUABB8x51zYNFKRmx3fn6a1MoRfZUZtKkSxOJa47O5lmMk8ya1cJtRQgPdqrW23gQPhaQFZTJlTABDKciuQBM1jLeH8o8z9qJ+AuurOFZlX8zAHdUdeAocV0wUmujSx/aVnBVQIIiYE7s70FomCQpIUAEicpNZts3L7hZLM5AAzkk6Dqa6bsN2dwmIDvib/d90yzbA+JweUSTmCDERzzoP8AECxh7N22+ERraEcSAd9I+KB+XVeOomkuMXxXY25SVsnb/h5f7i/cuFbTWBJtud1mEb0qTk2WgWZIjLKtT+HG2kt2roFi295WG7dbQKwORAzMFTxAz6Vbv7Q76339xjcZre9LGTG5MAcPAVwnZHaIt3ipMC4AoOsNvCMvUedZ8nOMq8F8VFq/JrduNoscct1iCxCM0KAPhYgCBw3VFananHEYf4DDMy7samG3sueQ+Vc/jxbxGNcXr3dKvwbxEzu5cNONbh7NNeW3bsX0fumYrck5jLSJzGQ8qmVenl4KjfqovbFxF5tw37ZQsNchvbu6JjnBHjFdLtXEM1h1InIcCDkw5ZVh29n4qwFa9dS5BhZn4Zzz0JB3RkOVazpi2+C4LO6xALIzhgJB0YfFpz41zvt0bLpF3B3E7tQ0zAzHtoZ0iirhgT8NzyOf61JrakAQDwz9BHpTPs9I13fPL0bKpAT2WHJv3rBqCX92Sfh5zl+lT/DuMwwIHiPqRSLkAyp9iPSgCXehhDAEdaGd0ZBnT3X3mg94o5Acs18oOWvhR2U8CM+B+9A6JBTlBDxnk26T9DUSvEgiT+xIyqDIcpXTln+tTXE8j9/SgAhscjQzajUgedDvAMZ0PMfWDU7d5wIMN14jyOvrQIZkPjUSw4+pE+U1I3Ogy8R9CPemDZfWJHqtAyDgRlkOhM+NI2ycwd4f3DP1EEVNDPI+FJ7Y4/KkAwQDgV8DvD0MH3qMj/kb/B/vTK0ZqSRyGfsaL+I8fQ0AZZImN4EjSZHvVlMQwOamPWp3sGDwkcomn/DlR8I04ClTKsZ8XlodeA+lcN/ELZSki/b0I3bg5ED4Wjwy8hzrs7rhc2O6OuVc/wBo+0+HtqUYd5vAiAcvXhWmKUlLRGRRcdnmLWipUhpBMGeEcKv2rkEFZBHEEg+OWlUmZWJjLlzHKjYdxGck8hkPWvUltHnLs0sNel968TcU6rvHeBI/NAI3hKic5qvixbDtuk7sndGrRwmoAu8KoicgqjX0zNW9hbK73E27DMENxgoJ4E6A55Tpnoazqtml2UfxBH5Ru9ePrW1sDsdiMXBtoSCY3jpI1jiT4V1e1+yeBtYa4qub18KSrIZUMvBmPwkHSFB8awuwPaC4EvYdbjojEXN1TG8QN1sxnpu5TwqHP0trwUo+pJ+Sh2j2A+zcQi3DbuZK8SCDnmjAEwciIPAg16TiO0Ya33eHtpYtOsZANcKMNJOSgg6AV532/gdzl/X/APzR9h7aX8IxzL2UzHQTu56aD2rOXKUFJFxSjNxZmdkMfuYll1DqQPFcx7A+tWe2l03Llq2M3+I7o1G9u7v/AMTWb2fwmGdib95rZGkDLxkaV069lVxhF43xaO6ogxJgfmGYPGPKrlxjkUmKNyxtFUYPFJg3tMp3wq7gU5lGfMGOMbw8DT7CtXUTu2wWuXelc1/vk/06+VdDsvYj2XFtMV3jOs72Tbm6Z/LOYMkedaZ2biyIF6yVMgzYYHPXS5WDndrW/wBmqj0/Ywr+zsDm161dDHM3O7dkPUFQR+oNHwWAw95ytkpdtboJCErDSYLbpBUnLxjpXTWrPdjckxkM8h1gjLWatjZyqoJQfFoRHA8ayttF6Rk4HYKgyzYgBRo14uuWg3WOZ5VrYO6ZhviGeTayOHj51cNzds7g5gzqfU0O08AzukHhRQrAOFbiVI4CKG1hhxDecfcU3dA8CM+eXhrHpUCBMZjocxz0b6VJRNQVz3SvUZjz3aRvbwzUMOn7mqlwtJ+E9CCc/LMVG3cj4SAehXPyK5zSsdF5b6kQGI6a+oNMLS6g/wCOXtMH0qubvAqV6nP6j3NTXdOkSPKiwoPastqreTCPlSIc/mUHqCD84NCNt1MjPyke2fzpvxfBsj5j50xEbhIOscgR9j9KeDyy5zl6GCKlPgw6/rRCyRu/l8svtSGBZjw15HL0gUwccV8+PqKc4JuG63j8hrHrUUwrTJT0J+9A9AVUEn4j7N8xvCi294aZjmDPs8/Oo74M/EQeRA9ufrRFVtQJHj9Dp60gEMUZg5+IKn1Eg0X8Qf6P/YVXbER+8/WifiRz9xTsKBLjOGQniCPkay9udsLVhGAYF4yGudEv7ODKRvEAjTUehry7tLsG5YuHip0PCtcMVOVNmeWTirSIbW7TX8Qfjcx/SMh6VllcpmhzTb1erGCjpHmuTfY4MVYtE61WmpTVMSZ652T2rhreFtPaw4a+RDljCBgSJn8zTAMSBnFcT2zxTDGm58IZt24QqhVkZaDnue5NF7E7VC71lmiSGSeJ0Kj2PrVHtjeDYmM/gVVPjm0j/KuKEWsrT6OuTTxWuztbOKV7IcEBSs9AN32jP0rhOy9i+b4aym8VBkTAgiDP74V0exsJbaz3KX98XEIIbIITlA5D4ifKjYP+G2ITNb4Xqk1nBxgpKy5qUuLMztNgb9+6hRC6hAQAJAJJLA9chWvsdX/LdwoRdxliDDlhwEj4sucZ51rYDZV5d9LVy2pXJt9CQ2Zz1G6eMcd6r1jYmILqbt62UGe6qEEmMsyxiPvWbyXHjrRooVK/cxcbhrFqGbA3EWPz90CAeZ3WMeNG2JgrNwXGZQ9smbbd3veK5iREjLLSuplhG7zzqyuIIgRWXK0XVFDZVq2m81tbYMR8KBCc9MoFXcJjA7fkZecGR6Ci3AhEMk9Y+oouDsWhMEg/vSaFYNosYdldzDA56D7a0TFMJA5cOlZV9LisSCrA6AjMdJ/Wqty8ymfjTnxX3+9PlRPCzYvssGMusZ+tUg05CGHQ6eVVBtRm0ZD0IKn1OVF78R8aGOevuPvUt2Uo0GO9+86Gbknh9asIqkDdM/8A7H0NK7glJkgUUFgt8AZ/X35UK4FbRgD1OXpNWjYExOdCuWY5GgaYG0pHHTx+mVAvWP6l8wD81yq3vZZZdamtw8/OkMpq7JEMCOGf3ipPjzkCIPXMfQ1Y72R8VVzZImAI5ZEekCPWgAqNbOoUH/H2MVNLSqCQYHtVUmMipjw+lSFy2um8Oqk/IfUUAH7uIORniP0oq4jmKqi6jCBdj/yAn6Ua07gQQHHMH6N96YghuodYmoPhwRKsVPQx7aUO53c8UPgQPTSm3OAMjpQFFV7dxSSZPWCJ8xI9ql+L/tX1H2q5btsOM03evyHv9qVDsp7onWD1y+dZ+19l95bYH4stDrV5Noq0ZEc8pFK2ByjwmPQiBSGeH4yzuOyxEGgGvS+0/Yk3n37Y3TxkZH0rEw/8ObhnfcDwEj1GlepD6iHHb2efPBK9I44LNXbmxbyoHNtgp4x9Na3bfYDFBpTdyOR3q6bZ+ztoAAO9lgP5WM/IZUT+oS/FoIYG/wAkzidgY9bDHfs75YQDxU8x1rtXw2CZma/bJbiyh8xMBshGWQ14VpuMUAQbGGca/wC4y+5WtLYmGNtPjIBJMoDvL/kQJrjyZOT5LX9OmGPiq/ww8LgMCzIuF/MWG+CHgpBkEsIHrW6OxuF/lVx/43bgjwhsqtvhUM+wH2OX/VQt2TbMrx4Rp4xIrLk7NOKosYTYqWkCgs0mSXJdjyljy4VYt4SIgggaA50OzjGYaBo5GD9veiNihxJQ9V+ulFpi2gQ2cAZj0y+VSYgGM561Zs3DGZB6ioAgzlpzooLfkB+IJ0BHjGfvVdkeScxygyPQ1Z7hCTBz8dPtQe6ZdG9c6TKRLvCBFRWB+hI/SovvEgnKOUEe4mnB5j7UgHFpWBDCZ4mJHmBnTNs4gDduaaAiR5cRTEcdOdJAaBle7hbsz8LdZzkdTnU02gVydG9Sfn96M185grI9aRxk5QI6GDQASzirREBt32+eVWFVhmGDDqM/UZe1UfwCHmPA60rmzTrbbdyz4eeVO2TovlCdBHMUP8GNQIPT7VnM17R13wOMe8gzRsPjgcpZTpqD7NnRaCmWmw5jKKEXI1y61aQEakEeEfWk+egy5zToLKZM0haXiParLgARBHUCfpTnDA0qCym1pCYKihPglXMSvrFW7uE4jOhL4EeNKikwSowIIeekmPTOpveH86eYH1FIIDy9Kmb4AzFAArV5DozL45j3mi98P+Zfb70IIp4ATT/gV5mkGipY+Jc+dOMIsyJBHEGKVKkWDvYx0YAGR1/StCw8wYEnXKlSpolg7mGG9Oh6ZfKqWMxBRwBBEjUZ5x96elQ+wNFRIzoT4cSDmPA5UqVN9CLaWhypnEHKlSpkg8Rhxu73HOgWJ3Sd5uOUyPeaVKpZa6GwlzfOgXqsj5GKJZxbb+6cxzOvtSpUxF8gToKl3YmYE86VKrMxPb46U1xBypUqAK95YqK3DSpVJaJPaBoQsAA6nxpUqQ0DB5ZUSaVKkATvCDU8OQ4lgDB5U9KrQmQxGzUbhHgSPbSsV7rW3hWaJ501KplocS5a2s8wY8Yzq5hcaxMGKalQmJouhqiM6VKrIKqsQ8ajwFGayKelUoorXbYoc9aalUvstH//2Q=="/>
          <p:cNvSpPr>
            <a:spLocks noChangeAspect="1" noChangeArrowheads="1"/>
          </p:cNvSpPr>
          <p:nvPr/>
        </p:nvSpPr>
        <p:spPr bwMode="auto">
          <a:xfrm>
            <a:off x="155575" y="-822325"/>
            <a:ext cx="2676525" cy="17145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Enia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38" y="571500"/>
            <a:ext cx="74771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558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Počítač = číslicový počítač</a:t>
            </a:r>
          </a:p>
          <a:p>
            <a:pPr lvl="1"/>
            <a:r>
              <a:rPr lang="cs-CZ" dirty="0" smtClean="0"/>
              <a:t>Stroj na zpracování dat, pracující samostatně podle programu předem uloženého do paměti</a:t>
            </a:r>
          </a:p>
          <a:p>
            <a:r>
              <a:rPr lang="cs-CZ" dirty="0" smtClean="0"/>
              <a:t>John </a:t>
            </a:r>
            <a:r>
              <a:rPr lang="cs-CZ" dirty="0" err="1" smtClean="0"/>
              <a:t>von</a:t>
            </a:r>
            <a:r>
              <a:rPr lang="cs-CZ" dirty="0" smtClean="0"/>
              <a:t> Neumann – 1945</a:t>
            </a:r>
          </a:p>
          <a:p>
            <a:pPr lvl="1"/>
            <a:r>
              <a:rPr lang="cs-CZ" dirty="0" err="1" smtClean="0"/>
              <a:t>Von</a:t>
            </a:r>
            <a:r>
              <a:rPr lang="cs-CZ" dirty="0" smtClean="0"/>
              <a:t> Neumannova koncepce počítače</a:t>
            </a:r>
          </a:p>
          <a:p>
            <a:r>
              <a:rPr lang="cs-CZ" dirty="0" smtClean="0"/>
              <a:t>Harvardská koncepce</a:t>
            </a:r>
          </a:p>
          <a:p>
            <a:pPr lvl="1"/>
            <a:r>
              <a:rPr lang="cs-CZ" dirty="0" smtClean="0"/>
              <a:t>2 oddělené paměti – programy a data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328592"/>
          </a:xfrm>
        </p:spPr>
        <p:txBody>
          <a:bodyPr>
            <a:noAutofit/>
          </a:bodyPr>
          <a:lstStyle/>
          <a:p>
            <a:r>
              <a:rPr lang="cs-CZ" sz="1600" dirty="0"/>
              <a:t>COWLISHAW, Mike. </a:t>
            </a:r>
            <a:r>
              <a:rPr lang="cs-CZ" sz="1600" i="1" dirty="0"/>
              <a:t>Počítadlo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cs.wikipedia.org/wiki/Soubor:RomanAbacusRecon.jpg</a:t>
            </a:r>
            <a:endParaRPr lang="cs-CZ" sz="1600" dirty="0" smtClean="0"/>
          </a:p>
          <a:p>
            <a:r>
              <a:rPr lang="cs-CZ" sz="1600" dirty="0"/>
              <a:t>MCLASSUS, Roger. </a:t>
            </a:r>
            <a:r>
              <a:rPr lang="cs-CZ" sz="1600" i="1" dirty="0"/>
              <a:t>Logaritmické pravítko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cs.wikipedia.org/wiki/Soubor:Sliderule_2005.jpg</a:t>
            </a:r>
            <a:endParaRPr lang="cs-CZ" sz="1600" dirty="0" smtClean="0"/>
          </a:p>
          <a:p>
            <a:r>
              <a:rPr lang="cs-CZ" sz="1600" dirty="0"/>
              <a:t>MONNIAUX, David. </a:t>
            </a:r>
            <a:r>
              <a:rPr lang="cs-CZ" sz="1600" i="1" dirty="0" err="1"/>
              <a:t>Blaise</a:t>
            </a:r>
            <a:r>
              <a:rPr lang="cs-CZ" sz="1600" i="1" dirty="0"/>
              <a:t> Pascal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cs.wikipedia.org/wiki/Soubor:Arts_et_Metiers_Pascaline_dsc03869.jpg</a:t>
            </a:r>
            <a:endParaRPr lang="cs-CZ" sz="1600" dirty="0" smtClean="0"/>
          </a:p>
          <a:p>
            <a:r>
              <a:rPr lang="cs-CZ" sz="1600" dirty="0"/>
              <a:t>HANSJORN. </a:t>
            </a:r>
            <a:r>
              <a:rPr lang="cs-CZ" sz="1600" i="1" dirty="0"/>
              <a:t>Děrný štítek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cs.wikipedia.org/wiki/Soubor:Punch-card-blue.jpg</a:t>
            </a:r>
            <a:endParaRPr lang="cs-CZ" sz="1600" dirty="0" smtClean="0"/>
          </a:p>
          <a:p>
            <a:r>
              <a:rPr lang="cs-CZ" sz="1600" dirty="0"/>
              <a:t>UNKNOWN. </a:t>
            </a:r>
            <a:r>
              <a:rPr lang="cs-CZ" sz="1600" i="1" dirty="0"/>
              <a:t>Charles </a:t>
            </a:r>
            <a:r>
              <a:rPr lang="cs-CZ" sz="1600" i="1" dirty="0" err="1"/>
              <a:t>Babbage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en.wikipedia.org/wiki/File:Charles_Babbage_1860.jpg</a:t>
            </a:r>
            <a:endParaRPr lang="cs-CZ" sz="1600" dirty="0" smtClean="0"/>
          </a:p>
          <a:p>
            <a:r>
              <a:rPr lang="cs-CZ" sz="1600" dirty="0"/>
              <a:t>DUNN, Andrew. </a:t>
            </a:r>
            <a:r>
              <a:rPr lang="cs-CZ" sz="1600" i="1" dirty="0"/>
              <a:t>Charles </a:t>
            </a:r>
            <a:r>
              <a:rPr lang="cs-CZ" sz="1600" i="1" dirty="0" err="1"/>
              <a:t>Babbage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cs.wikipedia.org/wiki/Soubor:BabbageDifferenceEngine.jpg</a:t>
            </a:r>
            <a:endParaRPr lang="cs-CZ" sz="1600" dirty="0" smtClean="0"/>
          </a:p>
          <a:p>
            <a:r>
              <a:rPr lang="en-US" sz="1600" dirty="0"/>
              <a:t>TOPORY. </a:t>
            </a:r>
            <a:r>
              <a:rPr lang="en-US" sz="1600" i="1" dirty="0" err="1"/>
              <a:t>Dějiny</a:t>
            </a:r>
            <a:r>
              <a:rPr lang="en-US" sz="1600" i="1" dirty="0"/>
              <a:t> </a:t>
            </a:r>
            <a:r>
              <a:rPr lang="en-US" sz="1600" i="1" dirty="0" err="1"/>
              <a:t>počítačů</a:t>
            </a:r>
            <a:r>
              <a:rPr lang="en-US" sz="1600" dirty="0"/>
              <a:t> [online]. [cit. </a:t>
            </a:r>
            <a:r>
              <a:rPr lang="cs-CZ" sz="1600" dirty="0" smtClean="0"/>
              <a:t>08</a:t>
            </a:r>
            <a:r>
              <a:rPr lang="en-US" sz="1600" dirty="0" smtClean="0"/>
              <a:t>.</a:t>
            </a:r>
            <a:r>
              <a:rPr lang="cs-CZ" sz="1600" dirty="0" smtClean="0"/>
              <a:t>09</a:t>
            </a:r>
            <a:r>
              <a:rPr lang="en-US" sz="1600" dirty="0" smtClean="0"/>
              <a:t>.2012</a:t>
            </a:r>
            <a:r>
              <a:rPr lang="en-US" sz="1600" dirty="0"/>
              <a:t>]. </a:t>
            </a:r>
            <a:r>
              <a:rPr lang="en-US" sz="1600" dirty="0" err="1"/>
              <a:t>Dostupný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 Creative Commons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8"/>
              </a:rPr>
              <a:t>http://cs.wikipedia.org/wiki/Soubor:Harvard_Mark_I_Computer_-_</a:t>
            </a:r>
            <a:r>
              <a:rPr lang="en-US" sz="1600" dirty="0" smtClean="0">
                <a:hlinkClick r:id="rId8"/>
              </a:rPr>
              <a:t>Right_Segment.JPG</a:t>
            </a:r>
            <a:endParaRPr lang="cs-CZ" sz="1600" dirty="0" smtClean="0"/>
          </a:p>
          <a:p>
            <a:r>
              <a:rPr lang="cs-CZ" sz="1600" dirty="0"/>
              <a:t>JOANJOC. </a:t>
            </a:r>
            <a:r>
              <a:rPr lang="cs-CZ" sz="1600" i="1" dirty="0"/>
              <a:t>Dějiny počítačů</a:t>
            </a:r>
            <a:r>
              <a:rPr lang="cs-CZ" sz="1600" dirty="0"/>
              <a:t> [online]. [cit. </a:t>
            </a:r>
            <a:r>
              <a:rPr lang="cs-CZ" sz="1600" dirty="0" smtClean="0"/>
              <a:t>08.09.2012</a:t>
            </a:r>
            <a:r>
              <a:rPr lang="cs-CZ" sz="1600" dirty="0"/>
              <a:t>]. Dostupný pod licencí volné dílo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cs.wikipedia.org/wiki/Soubor:Eniac.jpg</a:t>
            </a:r>
            <a:endParaRPr lang="cs-CZ" sz="1600" dirty="0" smtClean="0"/>
          </a:p>
          <a:p>
            <a:r>
              <a:rPr lang="en-US" sz="1600" dirty="0"/>
              <a:t>ANCELLI. </a:t>
            </a:r>
            <a:r>
              <a:rPr lang="en-US" sz="1600" i="1" dirty="0"/>
              <a:t>Mechanical calculator</a:t>
            </a:r>
            <a:r>
              <a:rPr lang="en-US" sz="1600" dirty="0"/>
              <a:t> [online]. [cit. </a:t>
            </a:r>
            <a:r>
              <a:rPr lang="cs-CZ" sz="1600" dirty="0" smtClean="0"/>
              <a:t>08</a:t>
            </a:r>
            <a:r>
              <a:rPr lang="en-US" sz="1600" dirty="0" smtClean="0"/>
              <a:t>.</a:t>
            </a:r>
            <a:r>
              <a:rPr lang="cs-CZ" sz="1600" dirty="0" smtClean="0"/>
              <a:t>09</a:t>
            </a:r>
            <a:r>
              <a:rPr lang="en-US" sz="1600" dirty="0" smtClean="0"/>
              <a:t>.2012</a:t>
            </a:r>
            <a:r>
              <a:rPr lang="en-US" sz="1600" dirty="0"/>
              <a:t>]. </a:t>
            </a:r>
            <a:r>
              <a:rPr lang="en-US" sz="1600" dirty="0" err="1"/>
              <a:t>Dostupný</a:t>
            </a:r>
            <a:r>
              <a:rPr lang="en-US" sz="1600" dirty="0"/>
              <a:t> pod </a:t>
            </a:r>
            <a:r>
              <a:rPr lang="en-US" sz="1600" dirty="0" err="1"/>
              <a:t>licencí</a:t>
            </a:r>
            <a:r>
              <a:rPr lang="en-US" sz="1600" dirty="0"/>
              <a:t> Creative Commons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10"/>
              </a:rPr>
              <a:t>http://</a:t>
            </a:r>
            <a:r>
              <a:rPr lang="en-US" sz="1600" dirty="0" smtClean="0">
                <a:hlinkClick r:id="rId10"/>
              </a:rPr>
              <a:t>en.wikipedia.org/wiki/File:Addizionatrice_Dalton.jpg</a:t>
            </a:r>
            <a:endParaRPr lang="cs-CZ" sz="1600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6491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105</TotalTime>
  <Words>575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Historie výpočetní techniky</vt:lpstr>
      <vt:lpstr>Obsah</vt:lpstr>
      <vt:lpstr>Starověk</vt:lpstr>
      <vt:lpstr>Novověk 17.století</vt:lpstr>
      <vt:lpstr>Novověk 17.století</vt:lpstr>
      <vt:lpstr>Novověk 17.století</vt:lpstr>
      <vt:lpstr>Novověk 19.století</vt:lpstr>
      <vt:lpstr>Novověk 19.století První pokus o počítač</vt:lpstr>
      <vt:lpstr>Prezentace aplikace PowerPoint</vt:lpstr>
      <vt:lpstr>Skutečný počítač</vt:lpstr>
      <vt:lpstr>Počítačové generace</vt:lpstr>
      <vt:lpstr>Prezentace aplikace PowerPoint</vt:lpstr>
      <vt:lpstr>Počítač</vt:lpstr>
      <vt:lpstr>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výpočetní techniky</dc:title>
  <dc:creator>Mirda Kotli</dc:creator>
  <cp:lastModifiedBy>Mirda Kotli</cp:lastModifiedBy>
  <cp:revision>21</cp:revision>
  <dcterms:created xsi:type="dcterms:W3CDTF">2012-08-11T10:33:10Z</dcterms:created>
  <dcterms:modified xsi:type="dcterms:W3CDTF">2013-01-13T19:39:43Z</dcterms:modified>
</cp:coreProperties>
</file>