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0" r:id="rId1"/>
  </p:sldMasterIdLst>
  <p:sldIdLst>
    <p:sldId id="282" r:id="rId2"/>
    <p:sldId id="256" r:id="rId3"/>
    <p:sldId id="284" r:id="rId4"/>
    <p:sldId id="257" r:id="rId5"/>
    <p:sldId id="266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7" r:id="rId14"/>
    <p:sldId id="270" r:id="rId15"/>
    <p:sldId id="271" r:id="rId16"/>
    <p:sldId id="272" r:id="rId17"/>
    <p:sldId id="273" r:id="rId18"/>
    <p:sldId id="283" r:id="rId1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22149F5D-09D9-4681-9990-D696AD04A8B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979AB577-A222-4F6B-892F-08076C377EC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D286AA-8E7D-4587-BBCB-1BE7AB0EBE6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AD1539-0868-4A8B-8EC7-507B02CC291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pPr>
              <a:defRPr/>
            </a:pPr>
            <a:fld id="{592612E2-2761-4C3C-A95A-97BFA5E06B2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55187F-29EB-4003-838E-BD859629A69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CA39F0-E169-4BED-8E33-E1DD508ED10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ACEE21-DD53-4533-A5C4-8ADDD94F6DA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A8806C-B99E-4C57-B471-E079066AFA4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683A5D-C2CD-41BB-9F2C-F2E2B826BEF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A22F0D-9DA8-4231-B71B-2BAE12ED5AA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1"/>
            <a:ext cx="8229600" cy="5410200"/>
          </a:xfrm>
        </p:spPr>
        <p:txBody>
          <a:bodyPr lIns="82945" tIns="41473" rIns="82945" bIns="41473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 lIns="82945" tIns="41473" rIns="82945" bIns="41473"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56DCDD52-70A5-4E89-8972-95CF74366711}" type="datetimeFigureOut">
              <a:rPr lang="cs-CZ"/>
              <a:pPr>
                <a:defRPr/>
              </a:pPr>
              <a:t>13.1.2013</a:t>
            </a:fld>
            <a:endParaRPr lang="cs-CZ"/>
          </a:p>
        </p:txBody>
      </p:sp>
      <p:sp>
        <p:nvSpPr>
          <p:cNvPr id="4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 lIns="82945" tIns="41473" rIns="82945" bIns="41473"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 lIns="82945" tIns="41473" rIns="82945" bIns="41473"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971FABB-FD1E-426F-9DEB-B42805FC08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04169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C2EEFA-5C6A-46B6-A573-603AD4373A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3719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4C14CA36-50E2-47B3-9F61-89E69193A65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  <p:sldLayoutId id="2147483723" r:id="rId13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Bios_chip-2011-04-11.jpg" TargetMode="External"/><Relationship Id="rId2" Type="http://schemas.openxmlformats.org/officeDocument/2006/relationships/hyperlink" Target="http://en.wikipedia.org/wiki/File:Award_BIOS_setup_utility.pn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08" name="Group 40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1025297499"/>
              </p:ext>
            </p:extLst>
          </p:nvPr>
        </p:nvGraphicFramePr>
        <p:xfrm>
          <a:off x="323850" y="1268413"/>
          <a:ext cx="8516938" cy="4152083"/>
        </p:xfrm>
        <a:graphic>
          <a:graphicData uri="http://schemas.openxmlformats.org/drawingml/2006/table">
            <a:tbl>
              <a:tblPr/>
              <a:tblGrid>
                <a:gridCol w="2086518"/>
                <a:gridCol w="6430420"/>
              </a:tblGrid>
              <a:tr h="3680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Číslo projektu</a:t>
                      </a:r>
                    </a:p>
                  </a:txBody>
                  <a:tcPr marL="91437" marR="91437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CZ.1.07/1.5.00/34.0969</a:t>
                      </a:r>
                    </a:p>
                  </a:txBody>
                  <a:tcPr marL="91437" marR="91437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181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Název školy</a:t>
                      </a:r>
                    </a:p>
                  </a:txBody>
                  <a:tcPr marL="91437" marR="91437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7" marR="91437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6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marL="91437" marR="91437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VY_32_INOVACE_IVT_1_KOT_07_BIOS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7" marR="91437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6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Autor</a:t>
                      </a:r>
                    </a:p>
                  </a:txBody>
                  <a:tcPr marL="91437" marR="91437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Mgr. Miroslav Kotlas</a:t>
                      </a:r>
                    </a:p>
                  </a:txBody>
                  <a:tcPr marL="91437" marR="91437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6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Tematický okruh</a:t>
                      </a:r>
                    </a:p>
                  </a:txBody>
                  <a:tcPr marL="91437" marR="91437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Informatika 1. ročník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7" marR="91437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6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Ročník</a:t>
                      </a:r>
                    </a:p>
                  </a:txBody>
                  <a:tcPr marL="91437" marR="91437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 ročník</a:t>
                      </a:r>
                    </a:p>
                  </a:txBody>
                  <a:tcPr marL="91437" marR="91437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6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Datum tvorby</a:t>
                      </a:r>
                    </a:p>
                  </a:txBody>
                  <a:tcPr marL="91437" marR="91437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8.9.2012</a:t>
                      </a:r>
                    </a:p>
                  </a:txBody>
                  <a:tcPr marL="91437" marR="91437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5063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</a:p>
                  </a:txBody>
                  <a:tcPr marL="91437" marR="91437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Podrobné vysvětlení BIOSU, jeho umístění, funkce, vrstvy BIOSU a nastavení základních údajů v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Setupu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</a:p>
                  </a:txBody>
                  <a:tcPr marL="91437" marR="91437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71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Metodický pokyn</a:t>
                      </a:r>
                    </a:p>
                  </a:txBody>
                  <a:tcPr marL="91437" marR="91437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 je určena jako výklad do hodiny i jako materiál k samostudiu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Možnosti využití: promítání, samostudium  </a:t>
                      </a:r>
                    </a:p>
                  </a:txBody>
                  <a:tcPr marL="91437" marR="91437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7159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Pokud není uvedeno jinak, použitý materiál je z vlastních zdrojů autora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7" marR="91437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5396" name="Picture 46" descr="logo_pruh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97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0" tIns="45715" rIns="91430" bIns="45715">
            <a:spAutoFit/>
          </a:bodyPr>
          <a:lstStyle/>
          <a:p>
            <a:pPr algn="ctr"/>
            <a:r>
              <a:rPr lang="cs-CZ" b="1">
                <a:solidFill>
                  <a:srgbClr val="000000"/>
                </a:solidFill>
                <a:latin typeface="Gill Sans MT"/>
              </a:rPr>
              <a:t>DIGITÁLNÍ UČEBNÍ MATERIÁL</a:t>
            </a:r>
          </a:p>
        </p:txBody>
      </p:sp>
      <p:pic>
        <p:nvPicPr>
          <p:cNvPr id="153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5229225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BIOS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Obsah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268760"/>
            <a:ext cx="8686800" cy="5472608"/>
          </a:xfrm>
        </p:spPr>
        <p:txBody>
          <a:bodyPr numCol="2">
            <a:normAutofit/>
          </a:bodyPr>
          <a:lstStyle/>
          <a:p>
            <a:r>
              <a:rPr lang="cs-CZ" dirty="0" smtClean="0"/>
              <a:t>Co je to BIOS?</a:t>
            </a:r>
          </a:p>
          <a:p>
            <a:r>
              <a:rPr lang="cs-CZ" dirty="0" smtClean="0"/>
              <a:t>Kde se nachází?</a:t>
            </a:r>
          </a:p>
          <a:p>
            <a:r>
              <a:rPr lang="cs-CZ" dirty="0" smtClean="0"/>
              <a:t>Funkce BIOSU</a:t>
            </a:r>
          </a:p>
          <a:p>
            <a:r>
              <a:rPr lang="cs-CZ" dirty="0" smtClean="0"/>
              <a:t>Po zapnutí PC BIOS</a:t>
            </a:r>
          </a:p>
          <a:p>
            <a:r>
              <a:rPr lang="cs-CZ" dirty="0" err="1" smtClean="0"/>
              <a:t>Vrtsvy</a:t>
            </a:r>
            <a:r>
              <a:rPr lang="cs-CZ" dirty="0" smtClean="0"/>
              <a:t> BIOSU</a:t>
            </a:r>
          </a:p>
          <a:p>
            <a:r>
              <a:rPr lang="cs-CZ" dirty="0" smtClean="0"/>
              <a:t>ROM</a:t>
            </a:r>
          </a:p>
          <a:p>
            <a:r>
              <a:rPr lang="cs-CZ" dirty="0" smtClean="0"/>
              <a:t>CMOS</a:t>
            </a:r>
          </a:p>
          <a:p>
            <a:r>
              <a:rPr lang="cs-CZ" dirty="0" smtClean="0"/>
              <a:t>Ovladače zařízení</a:t>
            </a:r>
          </a:p>
          <a:p>
            <a:r>
              <a:rPr lang="cs-CZ" dirty="0" err="1" smtClean="0"/>
              <a:t>Setup</a:t>
            </a:r>
            <a:r>
              <a:rPr lang="cs-CZ" dirty="0" smtClean="0"/>
              <a:t> BIOSU</a:t>
            </a:r>
          </a:p>
          <a:p>
            <a:r>
              <a:rPr lang="cs-CZ" dirty="0" smtClean="0"/>
              <a:t>Jak se dostat do </a:t>
            </a:r>
            <a:r>
              <a:rPr lang="cs-CZ" dirty="0" err="1" smtClean="0"/>
              <a:t>Setupu</a:t>
            </a:r>
            <a:r>
              <a:rPr lang="cs-CZ" dirty="0" smtClean="0"/>
              <a:t>?</a:t>
            </a:r>
          </a:p>
          <a:p>
            <a:r>
              <a:rPr lang="cs-CZ" dirty="0" smtClean="0"/>
              <a:t>Základní funkce a nastavení</a:t>
            </a:r>
          </a:p>
          <a:p>
            <a:r>
              <a:rPr lang="cs-CZ" dirty="0"/>
              <a:t>Standard </a:t>
            </a:r>
            <a:r>
              <a:rPr lang="cs-CZ" dirty="0" err="1"/>
              <a:t>cmos</a:t>
            </a:r>
            <a:r>
              <a:rPr lang="cs-CZ" dirty="0"/>
              <a:t> </a:t>
            </a:r>
            <a:r>
              <a:rPr lang="cs-CZ" dirty="0" err="1" smtClean="0"/>
              <a:t>features</a:t>
            </a:r>
            <a:endParaRPr lang="cs-CZ" dirty="0" smtClean="0"/>
          </a:p>
          <a:p>
            <a:r>
              <a:rPr lang="cs-CZ" dirty="0" err="1" smtClean="0"/>
              <a:t>Advanced</a:t>
            </a:r>
            <a:r>
              <a:rPr lang="cs-CZ" dirty="0" smtClean="0"/>
              <a:t> </a:t>
            </a:r>
            <a:r>
              <a:rPr lang="cs-CZ" dirty="0" err="1" smtClean="0"/>
              <a:t>bios</a:t>
            </a:r>
            <a:r>
              <a:rPr lang="cs-CZ" dirty="0" smtClean="0"/>
              <a:t> </a:t>
            </a:r>
            <a:r>
              <a:rPr lang="cs-CZ" dirty="0" err="1" smtClean="0"/>
              <a:t>futures</a:t>
            </a:r>
            <a:endParaRPr lang="cs-CZ" dirty="0" smtClean="0"/>
          </a:p>
          <a:p>
            <a:r>
              <a:rPr lang="cs-CZ" dirty="0" smtClean="0"/>
              <a:t>Zdroje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5719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BIOS je zkratka Basic Input </a:t>
            </a:r>
            <a:r>
              <a:rPr lang="cs-CZ" dirty="0" err="1" smtClean="0"/>
              <a:t>Ouput</a:t>
            </a:r>
            <a:r>
              <a:rPr lang="cs-CZ" dirty="0" smtClean="0"/>
              <a:t> </a:t>
            </a:r>
            <a:r>
              <a:rPr lang="cs-CZ" dirty="0" err="1" smtClean="0"/>
              <a:t>System</a:t>
            </a:r>
            <a:r>
              <a:rPr lang="cs-CZ" dirty="0" smtClean="0"/>
              <a:t> (základní vstupně výstupní systém)</a:t>
            </a:r>
          </a:p>
          <a:p>
            <a:pPr eaLnBrk="1" hangingPunct="1"/>
            <a:r>
              <a:rPr lang="cs-CZ" dirty="0" smtClean="0"/>
              <a:t>Jedná se o základní souhrn instrukcí a funkcí nutných pro spuštění počítače.</a:t>
            </a:r>
          </a:p>
          <a:p>
            <a:pPr eaLnBrk="1" hangingPunct="1"/>
            <a:r>
              <a:rPr lang="cs-CZ" dirty="0" smtClean="0"/>
              <a:t>Jelikož jde v podstatě o program, lze ho aktualizovat 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Co je to </a:t>
            </a:r>
            <a:r>
              <a:rPr lang="cs-CZ" dirty="0" err="1" smtClean="0"/>
              <a:t>bios</a:t>
            </a:r>
            <a:r>
              <a:rPr lang="cs-CZ" dirty="0" smtClean="0"/>
              <a:t>?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cs-CZ" sz="2800" dirty="0" smtClean="0"/>
              <a:t>BIOS je na každé základní desce</a:t>
            </a:r>
          </a:p>
          <a:p>
            <a:pPr eaLnBrk="1" hangingPunct="1"/>
            <a:r>
              <a:rPr lang="cs-CZ" sz="2800" dirty="0" smtClean="0"/>
              <a:t>Je neustále napájen baterií umístěnou na základní desce</a:t>
            </a:r>
          </a:p>
          <a:p>
            <a:pPr eaLnBrk="1" hangingPunct="1"/>
            <a:r>
              <a:rPr lang="cs-CZ" sz="2800" dirty="0" smtClean="0"/>
              <a:t>A vypadá asi takto: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Kde se nachází?</a:t>
            </a:r>
            <a:endParaRPr lang="cs-CZ" dirty="0"/>
          </a:p>
        </p:txBody>
      </p:sp>
      <p:pic>
        <p:nvPicPr>
          <p:cNvPr id="18438" name="Picture 6" descr="File:Bios chip-2011-04-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004125"/>
            <a:ext cx="4536504" cy="3521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BIOS propojuje hardware se softwarem </a:t>
            </a:r>
          </a:p>
          <a:p>
            <a:pPr eaLnBrk="1" hangingPunct="1"/>
            <a:r>
              <a:rPr lang="cs-CZ" dirty="0" smtClean="0"/>
              <a:t>BIOS sděluje informace o hardwaru, který je v počítači a operačnímu systému říká, jak nejlépe a bez potíží s ním pracovat</a:t>
            </a:r>
          </a:p>
          <a:p>
            <a:pPr eaLnBrk="1" hangingPunct="1"/>
            <a:r>
              <a:rPr lang="cs-CZ" dirty="0" smtClean="0"/>
              <a:t>BIOS zavádí (spouští) operační systém (</a:t>
            </a:r>
            <a:r>
              <a:rPr lang="cs-CZ" b="1" dirty="0" err="1" smtClean="0"/>
              <a:t>bootování</a:t>
            </a:r>
            <a:r>
              <a:rPr lang="cs-CZ" dirty="0" smtClean="0"/>
              <a:t>) 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Funkce </a:t>
            </a:r>
            <a:r>
              <a:rPr lang="cs-CZ" dirty="0" err="1" smtClean="0"/>
              <a:t>biosu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dirty="0"/>
              <a:t>N</a:t>
            </a:r>
            <a:r>
              <a:rPr lang="cs-CZ" dirty="0" smtClean="0"/>
              <a:t>astaví konfiguraci počítače </a:t>
            </a:r>
          </a:p>
          <a:p>
            <a:pPr eaLnBrk="1" hangingPunct="1"/>
            <a:r>
              <a:rPr lang="cs-CZ" dirty="0"/>
              <a:t>P</a:t>
            </a:r>
            <a:r>
              <a:rPr lang="cs-CZ" dirty="0" smtClean="0"/>
              <a:t>rovede autonomní test počítače (</a:t>
            </a:r>
            <a:r>
              <a:rPr lang="cs-CZ" dirty="0" err="1" smtClean="0"/>
              <a:t>Power</a:t>
            </a:r>
            <a:r>
              <a:rPr lang="cs-CZ" dirty="0" smtClean="0"/>
              <a:t> On </a:t>
            </a:r>
            <a:r>
              <a:rPr lang="cs-CZ" dirty="0" err="1" smtClean="0"/>
              <a:t>Self</a:t>
            </a:r>
            <a:r>
              <a:rPr lang="cs-CZ" dirty="0" smtClean="0"/>
              <a:t> Test - POST) </a:t>
            </a:r>
          </a:p>
          <a:p>
            <a:pPr eaLnBrk="1" hangingPunct="1"/>
            <a:r>
              <a:rPr lang="cs-CZ" dirty="0"/>
              <a:t>I</a:t>
            </a:r>
            <a:r>
              <a:rPr lang="cs-CZ" dirty="0" smtClean="0"/>
              <a:t>nicializuje komponenty</a:t>
            </a:r>
          </a:p>
          <a:p>
            <a:pPr eaLnBrk="1" hangingPunct="1"/>
            <a:r>
              <a:rPr lang="cs-CZ" dirty="0" smtClean="0"/>
              <a:t>Spustí operační systém 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 zapnutí PC </a:t>
            </a:r>
            <a:r>
              <a:rPr lang="cs-CZ" dirty="0" err="1" smtClean="0"/>
              <a:t>bios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ROM</a:t>
            </a:r>
          </a:p>
          <a:p>
            <a:pPr eaLnBrk="1" hangingPunct="1"/>
            <a:r>
              <a:rPr lang="cs-CZ" smtClean="0"/>
              <a:t>CMOS</a:t>
            </a:r>
          </a:p>
          <a:p>
            <a:pPr eaLnBrk="1" hangingPunct="1"/>
            <a:r>
              <a:rPr lang="cs-CZ" smtClean="0"/>
              <a:t>Ovladače zařízení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Vrstvy </a:t>
            </a:r>
            <a:r>
              <a:rPr lang="cs-CZ" dirty="0" err="1" smtClean="0"/>
              <a:t>biosu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Nelze přepisovat, slouží pouze pro čtení.</a:t>
            </a:r>
          </a:p>
          <a:p>
            <a:pPr eaLnBrk="1" hangingPunct="1"/>
            <a:r>
              <a:rPr lang="cs-CZ" dirty="0" smtClean="0"/>
              <a:t>Potřeba pro základní používání komponent ihned po startu PC</a:t>
            </a:r>
          </a:p>
          <a:p>
            <a:pPr eaLnBrk="1" hangingPunct="1"/>
            <a:r>
              <a:rPr lang="cs-CZ" dirty="0" smtClean="0"/>
              <a:t>Systém tak dokáže detekovat disketovou mechaniku, typ pamětí a druh procesoru.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Rom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Zde se ukládají nastavení, která provádíme v menu BIOSu</a:t>
            </a:r>
          </a:p>
          <a:p>
            <a:pPr eaLnBrk="1" hangingPunct="1"/>
            <a:r>
              <a:rPr lang="cs-CZ" smtClean="0"/>
              <a:t>Tento čip je využíván ke čtení a k neomezenému počtu zápisů pro nastavení hardware počítače 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Cmos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Ty se zavádějí až v průběhu spouštění operačního systému</a:t>
            </a:r>
          </a:p>
          <a:p>
            <a:pPr eaLnBrk="1" hangingPunct="1"/>
            <a:r>
              <a:rPr lang="cs-CZ" smtClean="0"/>
              <a:t>Dávají hardwaru instrukce, jak mají pracovat s operačním systémem</a:t>
            </a:r>
          </a:p>
          <a:p>
            <a:pPr eaLnBrk="1" hangingPunct="1"/>
            <a:r>
              <a:rPr lang="cs-CZ" smtClean="0"/>
              <a:t>Software, který umožňuje OS pracovat s hardwarem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Ovladače zařízení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Slouží pro nastavování, změnu a ukládaní údajů systému BIOS</a:t>
            </a:r>
          </a:p>
          <a:p>
            <a:pPr eaLnBrk="1" hangingPunct="1"/>
            <a:r>
              <a:rPr lang="cs-CZ" dirty="0" smtClean="0"/>
              <a:t>Ukládá se do paměti CMOS RAM</a:t>
            </a:r>
          </a:p>
          <a:p>
            <a:pPr eaLnBrk="1" hangingPunct="1"/>
            <a:r>
              <a:rPr lang="cs-CZ" dirty="0" smtClean="0"/>
              <a:t>Každá deska má trošku odlišný typ </a:t>
            </a:r>
            <a:r>
              <a:rPr lang="cs-CZ" dirty="0" err="1" smtClean="0"/>
              <a:t>setupu</a:t>
            </a: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Setup</a:t>
            </a:r>
            <a:r>
              <a:rPr lang="cs-CZ" dirty="0" smtClean="0"/>
              <a:t> </a:t>
            </a:r>
            <a:r>
              <a:rPr lang="cs-CZ" dirty="0" err="1" smtClean="0"/>
              <a:t>biosu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Většinou klávesou DEL nebo jinou klávesou </a:t>
            </a:r>
            <a:r>
              <a:rPr lang="cs-CZ" dirty="0" smtClean="0">
                <a:sym typeface="Wingdings" pitchFamily="2" charset="2"/>
              </a:rPr>
              <a:t>(při akci POST se objeví například „</a:t>
            </a:r>
            <a:r>
              <a:rPr lang="cs-CZ" dirty="0" err="1" smtClean="0">
                <a:sym typeface="Wingdings" pitchFamily="2" charset="2"/>
              </a:rPr>
              <a:t>for</a:t>
            </a:r>
            <a:r>
              <a:rPr lang="cs-CZ" dirty="0" smtClean="0">
                <a:sym typeface="Wingdings" pitchFamily="2" charset="2"/>
              </a:rPr>
              <a:t> </a:t>
            </a:r>
            <a:r>
              <a:rPr lang="cs-CZ" dirty="0" err="1" smtClean="0">
                <a:sym typeface="Wingdings" pitchFamily="2" charset="2"/>
              </a:rPr>
              <a:t>setup</a:t>
            </a:r>
            <a:r>
              <a:rPr lang="cs-CZ" dirty="0" smtClean="0">
                <a:sym typeface="Wingdings" pitchFamily="2" charset="2"/>
              </a:rPr>
              <a:t> </a:t>
            </a:r>
            <a:r>
              <a:rPr lang="cs-CZ" dirty="0" err="1" smtClean="0">
                <a:sym typeface="Wingdings" pitchFamily="2" charset="2"/>
              </a:rPr>
              <a:t>press</a:t>
            </a:r>
            <a:r>
              <a:rPr lang="cs-CZ" dirty="0" smtClean="0">
                <a:sym typeface="Wingdings" pitchFamily="2" charset="2"/>
              </a:rPr>
              <a:t> DEL“)</a:t>
            </a:r>
          </a:p>
          <a:p>
            <a:pPr eaLnBrk="1" hangingPunct="1"/>
            <a:r>
              <a:rPr lang="cs-CZ" dirty="0" smtClean="0">
                <a:sym typeface="Wingdings" pitchFamily="2" charset="2"/>
              </a:rPr>
              <a:t>Někdy se do </a:t>
            </a:r>
            <a:r>
              <a:rPr lang="cs-CZ" dirty="0" err="1" smtClean="0">
                <a:sym typeface="Wingdings" pitchFamily="2" charset="2"/>
              </a:rPr>
              <a:t>setupu</a:t>
            </a:r>
            <a:r>
              <a:rPr lang="cs-CZ" dirty="0" smtClean="0">
                <a:sym typeface="Wingdings" pitchFamily="2" charset="2"/>
              </a:rPr>
              <a:t> dostaneme pomocí klávesy F1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Jak se dostat do </a:t>
            </a:r>
            <a:r>
              <a:rPr lang="cs-CZ" dirty="0" err="1" smtClean="0"/>
              <a:t>setupu</a:t>
            </a:r>
            <a:r>
              <a:rPr lang="cs-CZ" dirty="0" smtClean="0"/>
              <a:t>?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95536" y="1484784"/>
            <a:ext cx="4038600" cy="4525963"/>
          </a:xfrm>
        </p:spPr>
        <p:txBody>
          <a:bodyPr/>
          <a:lstStyle/>
          <a:p>
            <a:pPr eaLnBrk="1" hangingPunct="1"/>
            <a:r>
              <a:rPr lang="cs-CZ" sz="2800" dirty="0" smtClean="0"/>
              <a:t>Obrazovka </a:t>
            </a:r>
            <a:r>
              <a:rPr lang="cs-CZ" sz="2800" dirty="0" err="1" smtClean="0"/>
              <a:t>setupu</a:t>
            </a:r>
            <a:r>
              <a:rPr lang="cs-CZ" sz="2800" dirty="0" smtClean="0"/>
              <a:t>: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Setup</a:t>
            </a:r>
            <a:endParaRPr lang="cs-CZ" dirty="0"/>
          </a:p>
        </p:txBody>
      </p:sp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850"/>
            <a:ext cx="7344816" cy="4590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Základní funkce a nastavení</a:t>
            </a:r>
            <a:endParaRPr lang="cs-CZ" dirty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Do </a:t>
            </a:r>
            <a:r>
              <a:rPr lang="cs-CZ" dirty="0" err="1" smtClean="0"/>
              <a:t>biosu</a:t>
            </a:r>
            <a:r>
              <a:rPr lang="cs-CZ" dirty="0" smtClean="0"/>
              <a:t> se doporučuje sahat pouze zkušeným uživatelům!!!</a:t>
            </a:r>
          </a:p>
          <a:p>
            <a:pPr eaLnBrk="1" hangingPunct="1"/>
            <a:r>
              <a:rPr lang="cs-CZ" dirty="0" smtClean="0"/>
              <a:t>Doporučuji popřípadě přenastavit následující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Zde lze nastavit čas, datum a nastavit hlavní součásti na desce (HDD, FDD, CD)</a:t>
            </a:r>
          </a:p>
          <a:p>
            <a:pPr eaLnBrk="1" hangingPunct="1"/>
            <a:r>
              <a:rPr lang="cs-CZ" smtClean="0"/>
              <a:t>Nedoporučuje se ale měnit nastavení (snad kromě datumu a času), nejlépe uděláte, pokud vše necháte nastavené na AUTO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Standard </a:t>
            </a:r>
            <a:r>
              <a:rPr lang="cs-CZ" dirty="0" err="1" smtClean="0"/>
              <a:t>cmos</a:t>
            </a:r>
            <a:r>
              <a:rPr lang="cs-CZ" dirty="0" smtClean="0"/>
              <a:t> </a:t>
            </a:r>
            <a:r>
              <a:rPr lang="cs-CZ" dirty="0" err="1" smtClean="0"/>
              <a:t>features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Zde se mění parametry </a:t>
            </a:r>
            <a:r>
              <a:rPr lang="cs-CZ" dirty="0" err="1" smtClean="0"/>
              <a:t>bootování</a:t>
            </a:r>
            <a:endParaRPr lang="cs-CZ" dirty="0" smtClean="0"/>
          </a:p>
          <a:p>
            <a:pPr eaLnBrk="1" hangingPunct="1"/>
            <a:r>
              <a:rPr lang="cs-CZ" dirty="0" smtClean="0"/>
              <a:t>Hodí se také při instalaci nového operačního systému (kde má hledat BIOS operační systém – jestli na HDD nebo např. na instalačním CD)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Advanced</a:t>
            </a:r>
            <a:r>
              <a:rPr lang="cs-CZ" dirty="0" smtClean="0"/>
              <a:t> </a:t>
            </a:r>
            <a:r>
              <a:rPr lang="cs-CZ" dirty="0" err="1" smtClean="0"/>
              <a:t>Bios</a:t>
            </a:r>
            <a:r>
              <a:rPr lang="cs-CZ" dirty="0" smtClean="0"/>
              <a:t> </a:t>
            </a:r>
            <a:r>
              <a:rPr lang="cs-CZ" dirty="0" err="1" smtClean="0"/>
              <a:t>Futures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KEPHIR. </a:t>
            </a:r>
            <a:r>
              <a:rPr lang="cs-CZ" i="1" dirty="0"/>
              <a:t>BIOS</a:t>
            </a:r>
            <a:r>
              <a:rPr lang="cs-CZ" dirty="0"/>
              <a:t> [online]. [cit. </a:t>
            </a:r>
            <a:r>
              <a:rPr lang="cs-CZ" dirty="0" smtClean="0"/>
              <a:t>08.09.2012</a:t>
            </a:r>
            <a:r>
              <a:rPr lang="cs-CZ" dirty="0"/>
              <a:t>]. Dostupný pod licencí public </a:t>
            </a:r>
            <a:r>
              <a:rPr lang="cs-CZ" dirty="0" err="1"/>
              <a:t>domain</a:t>
            </a:r>
            <a:r>
              <a:rPr lang="cs-CZ" dirty="0"/>
              <a:t> na WWW: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en.wikipedia.org/wiki/File:Award_BIOS_setup_utility.png</a:t>
            </a:r>
            <a:endParaRPr lang="cs-CZ" dirty="0" smtClean="0"/>
          </a:p>
          <a:p>
            <a:r>
              <a:rPr lang="cs-CZ" dirty="0"/>
              <a:t>TREMASTER. </a:t>
            </a:r>
            <a:r>
              <a:rPr lang="cs-CZ" i="1" dirty="0"/>
              <a:t>BIOS</a:t>
            </a:r>
            <a:r>
              <a:rPr lang="cs-CZ" dirty="0"/>
              <a:t> [online]. [cit. </a:t>
            </a:r>
            <a:r>
              <a:rPr lang="cs-CZ" dirty="0" smtClean="0"/>
              <a:t>08</a:t>
            </a:r>
            <a:r>
              <a:rPr lang="cs-CZ" dirty="0" smtClean="0"/>
              <a:t>.09.2012</a:t>
            </a:r>
            <a:r>
              <a:rPr lang="cs-CZ" dirty="0"/>
              <a:t>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en.wikipedia.org/wiki/File:Bios_chip-2011-04-11.jpg</a:t>
            </a:r>
            <a:endParaRPr lang="cs-CZ" dirty="0" smtClean="0"/>
          </a:p>
        </p:txBody>
      </p:sp>
      <p:pic>
        <p:nvPicPr>
          <p:cNvPr id="4" name="Picture 46" descr="logo_pruh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9256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407</TotalTime>
  <Words>551</Words>
  <Application>Microsoft Office PowerPoint</Application>
  <PresentationFormat>Předvádění na obrazovce (4:3)</PresentationFormat>
  <Paragraphs>90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Cesta</vt:lpstr>
      <vt:lpstr>Prezentace aplikace PowerPoint</vt:lpstr>
      <vt:lpstr>BIOS</vt:lpstr>
      <vt:lpstr>Obsah</vt:lpstr>
      <vt:lpstr>Co je to bios?</vt:lpstr>
      <vt:lpstr>Kde se nachází?</vt:lpstr>
      <vt:lpstr>Funkce biosu</vt:lpstr>
      <vt:lpstr>Po zapnutí PC bios</vt:lpstr>
      <vt:lpstr>Vrstvy biosu</vt:lpstr>
      <vt:lpstr>Rom</vt:lpstr>
      <vt:lpstr>Cmos</vt:lpstr>
      <vt:lpstr>Ovladače zařízení</vt:lpstr>
      <vt:lpstr>Setup biosu</vt:lpstr>
      <vt:lpstr>Jak se dostat do setupu?</vt:lpstr>
      <vt:lpstr>Setup</vt:lpstr>
      <vt:lpstr>Základní funkce a nastavení</vt:lpstr>
      <vt:lpstr>Standard cmos features</vt:lpstr>
      <vt:lpstr>Advanced Bios Futures</vt:lpstr>
      <vt:lpstr>Zdroje</vt:lpstr>
    </vt:vector>
  </TitlesOfParts>
  <Company>-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BIOS</dc:title>
  <dc:creator>Vojtěch Pejša</dc:creator>
  <cp:lastModifiedBy>Mirda Kotli</cp:lastModifiedBy>
  <cp:revision>14</cp:revision>
  <dcterms:created xsi:type="dcterms:W3CDTF">2007-12-03T15:27:35Z</dcterms:created>
  <dcterms:modified xsi:type="dcterms:W3CDTF">2013-01-13T19:46:01Z</dcterms:modified>
</cp:coreProperties>
</file>