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8" r:id="rId3"/>
    <p:sldId id="26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AC322A-A7EA-48F1-B0D9-EAF8CEA763C8}" type="doc">
      <dgm:prSet loTypeId="urn:microsoft.com/office/officeart/2005/8/layout/vList2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17B5AC5-4FAB-465F-8EE7-94D3D8F0A7A3}">
      <dgm:prSet phldrT="[Text]"/>
      <dgm:spPr>
        <a:solidFill>
          <a:srgbClr val="7030A0"/>
        </a:solidFill>
      </dgm:spPr>
      <dgm:t>
        <a:bodyPr/>
        <a:lstStyle/>
        <a:p>
          <a:pPr algn="ctr"/>
          <a:r>
            <a:rPr lang="cs-CZ" dirty="0" smtClean="0"/>
            <a:t>Aplikace</a:t>
          </a:r>
          <a:endParaRPr lang="cs-CZ" dirty="0"/>
        </a:p>
      </dgm:t>
    </dgm:pt>
    <dgm:pt modelId="{7583BA53-EE4A-4744-AAA9-7BDBAEA98919}" type="parTrans" cxnId="{1AECDBC2-9213-4254-A425-E0E37EC723D4}">
      <dgm:prSet/>
      <dgm:spPr/>
      <dgm:t>
        <a:bodyPr/>
        <a:lstStyle/>
        <a:p>
          <a:endParaRPr lang="cs-CZ"/>
        </a:p>
      </dgm:t>
    </dgm:pt>
    <dgm:pt modelId="{568D40EC-5541-4049-86F6-6E0064EEB21C}" type="sibTrans" cxnId="{1AECDBC2-9213-4254-A425-E0E37EC723D4}">
      <dgm:prSet/>
      <dgm:spPr/>
      <dgm:t>
        <a:bodyPr/>
        <a:lstStyle/>
        <a:p>
          <a:endParaRPr lang="cs-CZ"/>
        </a:p>
      </dgm:t>
    </dgm:pt>
    <dgm:pt modelId="{4BD52BDD-7C6B-4FFF-9C1F-6399CB6FF435}">
      <dgm:prSet phldrT="[Text]"/>
      <dgm:spPr>
        <a:solidFill>
          <a:srgbClr val="0070C0"/>
        </a:solidFill>
      </dgm:spPr>
      <dgm:t>
        <a:bodyPr/>
        <a:lstStyle/>
        <a:p>
          <a:pPr algn="ctr"/>
          <a:r>
            <a:rPr lang="cs-CZ" dirty="0" smtClean="0"/>
            <a:t>Hardware</a:t>
          </a:r>
          <a:endParaRPr lang="cs-CZ" dirty="0"/>
        </a:p>
      </dgm:t>
    </dgm:pt>
    <dgm:pt modelId="{C38C52A2-EB83-4896-BEEF-DCACE980A004}" type="parTrans" cxnId="{DF9B2E46-8F86-4FDD-878E-031252225A43}">
      <dgm:prSet/>
      <dgm:spPr/>
      <dgm:t>
        <a:bodyPr/>
        <a:lstStyle/>
        <a:p>
          <a:endParaRPr lang="cs-CZ"/>
        </a:p>
      </dgm:t>
    </dgm:pt>
    <dgm:pt modelId="{DE667FD8-EBBE-477D-A8EA-1966EE0CF08C}" type="sibTrans" cxnId="{DF9B2E46-8F86-4FDD-878E-031252225A43}">
      <dgm:prSet/>
      <dgm:spPr/>
      <dgm:t>
        <a:bodyPr/>
        <a:lstStyle/>
        <a:p>
          <a:endParaRPr lang="cs-CZ"/>
        </a:p>
      </dgm:t>
    </dgm:pt>
    <dgm:pt modelId="{42187C03-3414-4ABA-BFEB-04E05B83436C}">
      <dgm:prSet phldrT="[Text]"/>
      <dgm:spPr/>
      <dgm:t>
        <a:bodyPr/>
        <a:lstStyle/>
        <a:p>
          <a:pPr algn="ctr"/>
          <a:r>
            <a:rPr lang="cs-CZ" dirty="0" smtClean="0"/>
            <a:t>Operační systém</a:t>
          </a:r>
          <a:endParaRPr lang="cs-CZ" dirty="0"/>
        </a:p>
      </dgm:t>
    </dgm:pt>
    <dgm:pt modelId="{AF5237B8-A01F-4537-A6FB-96E4BAC0AE1F}" type="parTrans" cxnId="{5FBBB44A-0777-4C90-BF98-372E1E4316FB}">
      <dgm:prSet/>
      <dgm:spPr/>
      <dgm:t>
        <a:bodyPr/>
        <a:lstStyle/>
        <a:p>
          <a:endParaRPr lang="cs-CZ"/>
        </a:p>
      </dgm:t>
    </dgm:pt>
    <dgm:pt modelId="{25FE30AF-7EBF-48FC-8E06-77396F1EC46A}" type="sibTrans" cxnId="{5FBBB44A-0777-4C90-BF98-372E1E4316FB}">
      <dgm:prSet/>
      <dgm:spPr/>
      <dgm:t>
        <a:bodyPr/>
        <a:lstStyle/>
        <a:p>
          <a:endParaRPr lang="cs-CZ"/>
        </a:p>
      </dgm:t>
    </dgm:pt>
    <dgm:pt modelId="{425F0E7B-2316-4123-AFA8-7D326F7E7AF1}" type="pres">
      <dgm:prSet presAssocID="{0FAC322A-A7EA-48F1-B0D9-EAF8CEA763C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9C2484-F99C-4595-9666-1BF1DDBF1904}" type="pres">
      <dgm:prSet presAssocID="{017B5AC5-4FAB-465F-8EE7-94D3D8F0A7A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8596B7-4BA2-4D46-BB49-8D9BD7418101}" type="pres">
      <dgm:prSet presAssocID="{568D40EC-5541-4049-86F6-6E0064EEB21C}" presName="spacer" presStyleCnt="0"/>
      <dgm:spPr/>
    </dgm:pt>
    <dgm:pt modelId="{CC25D0CB-B399-4496-B547-DD9D0E01B597}" type="pres">
      <dgm:prSet presAssocID="{42187C03-3414-4ABA-BFEB-04E05B83436C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18616E-9BD7-4E05-B1D6-E4514EA452FA}" type="pres">
      <dgm:prSet presAssocID="{25FE30AF-7EBF-48FC-8E06-77396F1EC46A}" presName="spacer" presStyleCnt="0"/>
      <dgm:spPr/>
    </dgm:pt>
    <dgm:pt modelId="{85C1DB6F-5491-4134-9575-00D97A03ECB8}" type="pres">
      <dgm:prSet presAssocID="{4BD52BDD-7C6B-4FFF-9C1F-6399CB6FF435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ECDBC2-9213-4254-A425-E0E37EC723D4}" srcId="{0FAC322A-A7EA-48F1-B0D9-EAF8CEA763C8}" destId="{017B5AC5-4FAB-465F-8EE7-94D3D8F0A7A3}" srcOrd="0" destOrd="0" parTransId="{7583BA53-EE4A-4744-AAA9-7BDBAEA98919}" sibTransId="{568D40EC-5541-4049-86F6-6E0064EEB21C}"/>
    <dgm:cxn modelId="{5FBBB44A-0777-4C90-BF98-372E1E4316FB}" srcId="{0FAC322A-A7EA-48F1-B0D9-EAF8CEA763C8}" destId="{42187C03-3414-4ABA-BFEB-04E05B83436C}" srcOrd="1" destOrd="0" parTransId="{AF5237B8-A01F-4537-A6FB-96E4BAC0AE1F}" sibTransId="{25FE30AF-7EBF-48FC-8E06-77396F1EC46A}"/>
    <dgm:cxn modelId="{DF9B2E46-8F86-4FDD-878E-031252225A43}" srcId="{0FAC322A-A7EA-48F1-B0D9-EAF8CEA763C8}" destId="{4BD52BDD-7C6B-4FFF-9C1F-6399CB6FF435}" srcOrd="2" destOrd="0" parTransId="{C38C52A2-EB83-4896-BEEF-DCACE980A004}" sibTransId="{DE667FD8-EBBE-477D-A8EA-1966EE0CF08C}"/>
    <dgm:cxn modelId="{FEC8F8FF-F9D7-4693-8ABA-6E63C84B7BB3}" type="presOf" srcId="{0FAC322A-A7EA-48F1-B0D9-EAF8CEA763C8}" destId="{425F0E7B-2316-4123-AFA8-7D326F7E7AF1}" srcOrd="0" destOrd="0" presId="urn:microsoft.com/office/officeart/2005/8/layout/vList2"/>
    <dgm:cxn modelId="{5FB4AB70-380A-4641-895D-23C4B1EE4258}" type="presOf" srcId="{017B5AC5-4FAB-465F-8EE7-94D3D8F0A7A3}" destId="{4B9C2484-F99C-4595-9666-1BF1DDBF1904}" srcOrd="0" destOrd="0" presId="urn:microsoft.com/office/officeart/2005/8/layout/vList2"/>
    <dgm:cxn modelId="{1859499B-FA98-43EC-BEEB-164357E56EB1}" type="presOf" srcId="{4BD52BDD-7C6B-4FFF-9C1F-6399CB6FF435}" destId="{85C1DB6F-5491-4134-9575-00D97A03ECB8}" srcOrd="0" destOrd="0" presId="urn:microsoft.com/office/officeart/2005/8/layout/vList2"/>
    <dgm:cxn modelId="{CAB0C23E-C7CD-4B8F-A8CF-50DCE184EF6B}" type="presOf" srcId="{42187C03-3414-4ABA-BFEB-04E05B83436C}" destId="{CC25D0CB-B399-4496-B547-DD9D0E01B597}" srcOrd="0" destOrd="0" presId="urn:microsoft.com/office/officeart/2005/8/layout/vList2"/>
    <dgm:cxn modelId="{C3F61E29-40C8-42A3-9DD6-5DE1B84E8DA4}" type="presParOf" srcId="{425F0E7B-2316-4123-AFA8-7D326F7E7AF1}" destId="{4B9C2484-F99C-4595-9666-1BF1DDBF1904}" srcOrd="0" destOrd="0" presId="urn:microsoft.com/office/officeart/2005/8/layout/vList2"/>
    <dgm:cxn modelId="{4B5043E1-FDEE-4DCB-94ED-F2595F48C3ED}" type="presParOf" srcId="{425F0E7B-2316-4123-AFA8-7D326F7E7AF1}" destId="{738596B7-4BA2-4D46-BB49-8D9BD7418101}" srcOrd="1" destOrd="0" presId="urn:microsoft.com/office/officeart/2005/8/layout/vList2"/>
    <dgm:cxn modelId="{AAA131A6-972C-4444-8BE5-040794C7BE3F}" type="presParOf" srcId="{425F0E7B-2316-4123-AFA8-7D326F7E7AF1}" destId="{CC25D0CB-B399-4496-B547-DD9D0E01B597}" srcOrd="2" destOrd="0" presId="urn:microsoft.com/office/officeart/2005/8/layout/vList2"/>
    <dgm:cxn modelId="{38323A8B-B451-4D9F-942B-9F04F878D1A8}" type="presParOf" srcId="{425F0E7B-2316-4123-AFA8-7D326F7E7AF1}" destId="{7018616E-9BD7-4E05-B1D6-E4514EA452FA}" srcOrd="3" destOrd="0" presId="urn:microsoft.com/office/officeart/2005/8/layout/vList2"/>
    <dgm:cxn modelId="{0D24664A-DB9B-4AA8-B0AD-2A46FEF47691}" type="presParOf" srcId="{425F0E7B-2316-4123-AFA8-7D326F7E7AF1}" destId="{85C1DB6F-5491-4134-9575-00D97A03ECB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9C2484-F99C-4595-9666-1BF1DDBF1904}">
      <dsp:nvSpPr>
        <dsp:cNvPr id="0" name=""/>
        <dsp:cNvSpPr/>
      </dsp:nvSpPr>
      <dsp:spPr>
        <a:xfrm>
          <a:off x="0" y="22161"/>
          <a:ext cx="8686800" cy="1380599"/>
        </a:xfrm>
        <a:prstGeom prst="roundRect">
          <a:avLst/>
        </a:prstGeom>
        <a:solidFill>
          <a:srgbClr val="7030A0"/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/>
            <a:t>Aplikace</a:t>
          </a:r>
          <a:endParaRPr lang="cs-CZ" sz="5900" kern="1200" dirty="0"/>
        </a:p>
      </dsp:txBody>
      <dsp:txXfrm>
        <a:off x="67395" y="89556"/>
        <a:ext cx="8552010" cy="1245809"/>
      </dsp:txXfrm>
    </dsp:sp>
    <dsp:sp modelId="{CC25D0CB-B399-4496-B547-DD9D0E01B597}">
      <dsp:nvSpPr>
        <dsp:cNvPr id="0" name=""/>
        <dsp:cNvSpPr/>
      </dsp:nvSpPr>
      <dsp:spPr>
        <a:xfrm>
          <a:off x="0" y="1572681"/>
          <a:ext cx="8686800" cy="1380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/>
            <a:t>Operační systém</a:t>
          </a:r>
          <a:endParaRPr lang="cs-CZ" sz="5900" kern="1200" dirty="0"/>
        </a:p>
      </dsp:txBody>
      <dsp:txXfrm>
        <a:off x="67395" y="1640076"/>
        <a:ext cx="8552010" cy="1245809"/>
      </dsp:txXfrm>
    </dsp:sp>
    <dsp:sp modelId="{85C1DB6F-5491-4134-9575-00D97A03ECB8}">
      <dsp:nvSpPr>
        <dsp:cNvPr id="0" name=""/>
        <dsp:cNvSpPr/>
      </dsp:nvSpPr>
      <dsp:spPr>
        <a:xfrm>
          <a:off x="0" y="3123201"/>
          <a:ext cx="8686800" cy="1380599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/>
            <a:t>Hardware</a:t>
          </a:r>
          <a:endParaRPr lang="cs-CZ" sz="5900" kern="1200" dirty="0"/>
        </a:p>
      </dsp:txBody>
      <dsp:txXfrm>
        <a:off x="67395" y="3190596"/>
        <a:ext cx="8552010" cy="12458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74CBEAF9-9E58-4CC8-A6FF-6DD8A58DEEA4}" type="datetimeFigureOut">
              <a:rPr lang="en-US" smtClean="0"/>
              <a:pPr eaLnBrk="1" latinLnBrk="0" hangingPunct="1"/>
              <a:t>1/13/2013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2"/>
            <a:ext cx="8229600" cy="5410200"/>
          </a:xfrm>
        </p:spPr>
        <p:txBody>
          <a:bodyPr lIns="82936" tIns="41469" rIns="82936" bIns="41469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36" tIns="41469" rIns="82936" bIns="41469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13.1.2013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36" tIns="41469" rIns="82936" bIns="41469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36" tIns="41469" rIns="82936" bIns="41469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075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l" eaLnBrk="1" latinLnBrk="0" hangingPunct="1"/>
            <a:fld id="{74CBEAF9-9E58-4CC8-A6FF-6DD8A58DEEA4}" type="datetimeFigureOut">
              <a:rPr lang="en-US" smtClean="0"/>
              <a:pPr algn="l" eaLnBrk="1" latinLnBrk="0" hangingPunct="1"/>
              <a:t>1/13/2013</a:t>
            </a:fld>
            <a:endParaRPr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15C064-DD44-4CAC-873E-2D1F54821676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1">
                  <a:shade val="75000"/>
                </a:scheme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Opera%C4%8Dn%C3%AD_syst%C3%A9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556525132"/>
              </p:ext>
            </p:extLst>
          </p:nvPr>
        </p:nvGraphicFramePr>
        <p:xfrm>
          <a:off x="323850" y="1268415"/>
          <a:ext cx="8516938" cy="4152351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VY_32_INOVACE_IVT_1_KOT_08_UVOD_DO_OS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6.10.2012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Definice operační systému a jeho základní funkce v počítači. Rozdělení operačních systémů z různých hledisek.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4"/>
            <a:ext cx="5040312" cy="369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10" tIns="45706" rIns="91410" bIns="45706">
            <a:spAutoFit/>
          </a:bodyPr>
          <a:lstStyle/>
          <a:p>
            <a:pPr algn="ctr" defTabSz="914210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2242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operačních systému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82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Definice OS</a:t>
            </a:r>
          </a:p>
          <a:p>
            <a:r>
              <a:rPr lang="cs-CZ" dirty="0" smtClean="0"/>
              <a:t>Zjednodušená definice</a:t>
            </a:r>
          </a:p>
          <a:p>
            <a:r>
              <a:rPr lang="cs-CZ" dirty="0" smtClean="0"/>
              <a:t>Funkce</a:t>
            </a:r>
          </a:p>
          <a:p>
            <a:r>
              <a:rPr lang="cs-CZ" dirty="0" smtClean="0"/>
              <a:t>Schéma OS</a:t>
            </a:r>
          </a:p>
          <a:p>
            <a:r>
              <a:rPr lang="cs-CZ" dirty="0" smtClean="0"/>
              <a:t>Rozdělení OS</a:t>
            </a:r>
          </a:p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532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Definice OS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  <a:tabLst/>
            </a:pPr>
            <a:r>
              <a:rPr lang="en-US" altLang="zh-CN" b="1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Operační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b="1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systém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jsou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programové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moduly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výpočetním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systému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jež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ovládají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řízení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prostředku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jimiž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tento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výpočetní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systém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vybaven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jako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jsou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procesory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paměť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operační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vnější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),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I/O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zařízení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soubory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dat.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Tyto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moduly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rozhodují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spory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snaží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optimalizovat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výkon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zjednodušují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efektivní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využívání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výpočetního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systému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261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Zjednodušená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takový program, který ovládá řízení hardwaru, jímž je stroj vybaven</a:t>
            </a:r>
          </a:p>
          <a:p>
            <a:r>
              <a:rPr lang="cs-CZ" dirty="0" smtClean="0"/>
              <a:t>Snaží se řešit chod a problémy spojené s řízením hardwaru a funkčností celého stroje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6305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Operační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systém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zajišťuje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nezávislost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software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hardware</a:t>
            </a:r>
          </a:p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Umožňuje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spouštět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aplikace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Jedná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vlastně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první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program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spuštěný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startu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počítače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(nepočítáme-li BIOS)</a:t>
            </a:r>
          </a:p>
          <a:p>
            <a:pPr lvl="1">
              <a:lnSpc>
                <a:spcPts val="3500"/>
              </a:lnSpc>
            </a:pP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BIOS zavádí OS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049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Schéma OS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2270337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5312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Základní funkce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Správa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přidělování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paměti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Správa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procesů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Přidělování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procesoru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zablokování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deadlock</a:t>
            </a:r>
          </a:p>
          <a:p>
            <a:pPr>
              <a:lnSpc>
                <a:spcPts val="3500"/>
              </a:lnSpc>
              <a:tabLst/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Správa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systému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souborů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Virtuální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souborový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systém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4273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Rozdělení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  <a:tabLst/>
            </a:pP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Podle počtu ovládaných procesorů</a:t>
            </a:r>
          </a:p>
          <a:p>
            <a:pPr lvl="1">
              <a:lnSpc>
                <a:spcPts val="3500"/>
              </a:lnSpc>
            </a:pP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Jednoprocesorové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monoprocesorové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1">
              <a:lnSpc>
                <a:spcPts val="3500"/>
              </a:lnSpc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Víceprocesorové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multiprocesorové</a:t>
            </a:r>
            <a:r>
              <a:rPr lang="en-US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altLang="zh-CN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Podle počtu uživatelů</a:t>
            </a:r>
          </a:p>
          <a:p>
            <a:pPr lvl="1">
              <a:lnSpc>
                <a:spcPts val="3500"/>
              </a:lnSpc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Jednouživatelské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monouser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1">
              <a:lnSpc>
                <a:spcPts val="3500"/>
              </a:lnSpc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Víceuživatelské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(multiuser)</a:t>
            </a:r>
          </a:p>
          <a:p>
            <a:pPr>
              <a:lnSpc>
                <a:spcPts val="3500"/>
              </a:lnSpc>
            </a:pP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7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Rozdělení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Podle počtu </a:t>
            </a:r>
            <a:r>
              <a:rPr lang="cs-CZ" dirty="0"/>
              <a:t>s</a:t>
            </a:r>
            <a:r>
              <a:rPr lang="cs-CZ" dirty="0" smtClean="0"/>
              <a:t>puštěných programů</a:t>
            </a:r>
          </a:p>
          <a:p>
            <a:pPr lvl="1">
              <a:lnSpc>
                <a:spcPts val="3500"/>
              </a:lnSpc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Jednoprogramové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monotasking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1">
              <a:lnSpc>
                <a:spcPts val="3500"/>
              </a:lnSpc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Víceprogramové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altLang="zh-CN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multitasking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více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úloh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jespuštěno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současně</a:t>
            </a:r>
            <a:endParaRPr lang="cs-CZ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/>
              <a:t>Multitasking</a:t>
            </a:r>
          </a:p>
          <a:p>
            <a:pPr lvl="1"/>
            <a:r>
              <a:rPr lang="cs-CZ" altLang="zh-CN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kooperativní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 přiděluje prováděným procesům procesor na takovou dobu, na jakou ji 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potřebuje</a:t>
            </a:r>
          </a:p>
          <a:p>
            <a:pPr lvl="1"/>
            <a:r>
              <a:rPr lang="cs-CZ" altLang="zh-CN" i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preemptivní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 vysoce výkonný, OS sám rozděluje, komu přidělí jakou dobu procesu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19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Rozdělení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Podle schopnosti práce v síti</a:t>
            </a:r>
          </a:p>
          <a:p>
            <a:pPr lvl="1">
              <a:lnSpc>
                <a:spcPts val="3500"/>
              </a:lnSpc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Lokální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nedokáží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pracovat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síti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bez</a:t>
            </a: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přídavných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modulů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lnSpc>
                <a:spcPts val="3500"/>
              </a:lnSpc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Síťové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mají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klientskou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serverovou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verzi</a:t>
            </a:r>
            <a:endParaRPr lang="cs-CZ" altLang="zh-CN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/>
              <a:t>Podle </a:t>
            </a:r>
            <a:r>
              <a:rPr lang="cs-CZ" dirty="0" smtClean="0"/>
              <a:t>míry specializace</a:t>
            </a:r>
          </a:p>
          <a:p>
            <a:pPr lvl="1"/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Speciální</a:t>
            </a:r>
            <a:r>
              <a:rPr lang="en-US" altLang="zh-CN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jeden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typ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úloh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lnSpc>
                <a:spcPts val="3500"/>
              </a:lnSpc>
            </a:pP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Univerzální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různé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typy</a:t>
            </a:r>
            <a:r>
              <a:rPr lang="en-US" altLang="zh-CN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úloh</a:t>
            </a:r>
            <a:endParaRPr lang="cs-CZ" altLang="zh-CN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1">
              <a:lnSpc>
                <a:spcPts val="3500"/>
              </a:lnSpc>
            </a:pPr>
            <a:r>
              <a:rPr lang="cs-CZ" altLang="zh-CN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Realtimové OS – musí být schopny práce v reálném čase, musí reagovat okamžitě (řízení letadla, jaderné elektrárny aj.)</a:t>
            </a: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endParaRPr lang="en-US" altLang="zh-CN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269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Operační systém.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 [cit. </a:t>
            </a:r>
            <a:r>
              <a:rPr lang="cs-CZ" dirty="0" smtClean="0"/>
              <a:t>2012-10-06].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cs.wikipedia.org/wiki/Opera%C4%8Dn%C3%AD_syst%C3%A9m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4829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</TotalTime>
  <Words>409</Words>
  <Application>Microsoft Office PowerPoint</Application>
  <PresentationFormat>Předvádění na obrazovce (4:3)</PresentationFormat>
  <Paragraphs>73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Úvod do operačních systému</vt:lpstr>
      <vt:lpstr>Obsah</vt:lpstr>
      <vt:lpstr>Definice OS</vt:lpstr>
      <vt:lpstr>Zjednodušená Definice</vt:lpstr>
      <vt:lpstr>Funkce</vt:lpstr>
      <vt:lpstr>Schéma OS</vt:lpstr>
      <vt:lpstr>Základní funkce OS</vt:lpstr>
      <vt:lpstr>Rozdělení OS</vt:lpstr>
      <vt:lpstr>Rozdělení OS</vt:lpstr>
      <vt:lpstr>Rozdělení OS</vt:lpstr>
      <vt:lpstr>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Mirda Kotli</dc:creator>
  <cp:lastModifiedBy>Mirda Kotli</cp:lastModifiedBy>
  <cp:revision>7</cp:revision>
  <dcterms:created xsi:type="dcterms:W3CDTF">2013-01-02T11:53:01Z</dcterms:created>
  <dcterms:modified xsi:type="dcterms:W3CDTF">2013-01-13T19:59:01Z</dcterms:modified>
</cp:coreProperties>
</file>