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2"/>
            <a:ext cx="8229600" cy="5410200"/>
          </a:xfrm>
        </p:spPr>
        <p:txBody>
          <a:bodyPr lIns="82936" tIns="41469" rIns="82936" bIns="41469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82936" tIns="41469" rIns="82936" bIns="41469"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13.1.2013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82936" tIns="41469" rIns="82936" bIns="41469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82936" tIns="41469" rIns="82936" bIns="41469"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877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l" eaLnBrk="1" latinLnBrk="0" hangingPunct="1"/>
            <a:fld id="{74CBEAF9-9E58-4CC8-A6FF-6DD8A58DEEA4}" type="datetimeFigureOut">
              <a:rPr lang="en-US" smtClean="0"/>
              <a:pPr algn="l" eaLnBrk="1" latinLnBrk="0" hangingPunct="1"/>
              <a:t>1/13/2013</a:t>
            </a:fld>
            <a:endParaRPr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X-Window-System.png" TargetMode="External"/><Relationship Id="rId2" Type="http://schemas.openxmlformats.org/officeDocument/2006/relationships/hyperlink" Target="http://cs.wikipedia.org/wiki/Soubor:Unix_history-simple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Uni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722953264"/>
              </p:ext>
            </p:extLst>
          </p:nvPr>
        </p:nvGraphicFramePr>
        <p:xfrm>
          <a:off x="323850" y="1268415"/>
          <a:ext cx="8516938" cy="4152351"/>
        </p:xfrm>
        <a:graphic>
          <a:graphicData uri="http://schemas.openxmlformats.org/drawingml/2006/table">
            <a:tbl>
              <a:tblPr/>
              <a:tblGrid>
                <a:gridCol w="2086518"/>
                <a:gridCol w="6430420"/>
              </a:tblGrid>
              <a:tr h="368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VY_32_INOVACE_IVT_1_KOT_09_UNIX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8.9.2012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6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Seznámení s operačním systémem UNIX, jeho historií, pravidly a dnešními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unixovými operačními systémy.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4"/>
            <a:ext cx="5040312" cy="369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10" tIns="45706" rIns="91410" bIns="45706">
            <a:spAutoFit/>
          </a:bodyPr>
          <a:lstStyle/>
          <a:p>
            <a:pPr algn="ctr" defTabSz="914210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226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UNIX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75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Historie UNIXU</a:t>
            </a:r>
          </a:p>
          <a:p>
            <a:r>
              <a:rPr lang="cs-CZ" dirty="0" smtClean="0"/>
              <a:t>Pravidla UNIXU</a:t>
            </a:r>
          </a:p>
          <a:p>
            <a:r>
              <a:rPr lang="cs-CZ" dirty="0" smtClean="0"/>
              <a:t>Vlastnosti UNIXU</a:t>
            </a:r>
          </a:p>
          <a:p>
            <a:r>
              <a:rPr lang="cs-CZ" dirty="0"/>
              <a:t>Přehled a vývoj </a:t>
            </a:r>
            <a:r>
              <a:rPr lang="cs-CZ" dirty="0" err="1"/>
              <a:t>UNIXových</a:t>
            </a:r>
            <a:r>
              <a:rPr lang="cs-CZ" dirty="0"/>
              <a:t> </a:t>
            </a:r>
            <a:r>
              <a:rPr lang="cs-CZ" dirty="0" smtClean="0"/>
              <a:t>systémů</a:t>
            </a:r>
          </a:p>
          <a:p>
            <a:r>
              <a:rPr lang="cs-CZ" dirty="0" smtClean="0"/>
              <a:t>Některé dnešní UNIXY</a:t>
            </a:r>
          </a:p>
          <a:p>
            <a:r>
              <a:rPr lang="cs-CZ" dirty="0" smtClean="0"/>
              <a:t>Unixový </a:t>
            </a:r>
            <a:r>
              <a:rPr lang="cs-CZ" dirty="0"/>
              <a:t>desktop z počátku 90. 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Zdroje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5628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Historie UNIXU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3500"/>
              </a:lnSpc>
              <a:tabLst/>
            </a:pP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Vznik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polovina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šedesátých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let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(1965)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4000"/>
              </a:lnSpc>
              <a:tabLst/>
            </a:pP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Původně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vyvinut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jako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systém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zpracování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textů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40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Autoři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Ken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Thompson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Denis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Ritchie</a:t>
            </a:r>
          </a:p>
          <a:p>
            <a:pPr>
              <a:lnSpc>
                <a:spcPts val="4000"/>
              </a:lnSpc>
              <a:tabLst/>
            </a:pP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Původně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napsán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jazyce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kterého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byl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vyvinut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r.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197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 programovací</a:t>
            </a:r>
            <a:r>
              <a:rPr lang="cs-CZ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jazyk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461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Pravidla UNIXU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31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Psát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programy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které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budou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dělat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právě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jednu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věc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budou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dělat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dobře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4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Psát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programy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tak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aby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mohly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navzájem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spolupracovat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Psát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programy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tak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aby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povely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přijímaly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hromadně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ze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vstupu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textové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podobě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Psát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programy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tak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aby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výstupy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produkovaly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textové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podobě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mohly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být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použity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jako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vstupy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programů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dalších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8810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Vlastnosti UNIXU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  <a:tabLst>
                <a:tab pos="114300" algn="l"/>
                <a:tab pos="342900" algn="l"/>
              </a:tabLst>
            </a:pPr>
            <a:r>
              <a:rPr lang="cs-CZ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íce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uživatelský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4300"/>
              </a:lnSpc>
              <a:tabLst>
                <a:tab pos="114300" algn="l"/>
                <a:tab pos="342900" algn="l"/>
              </a:tabLst>
            </a:pPr>
            <a:r>
              <a:rPr lang="cs-CZ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íceprocesorový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4300"/>
              </a:lnSpc>
              <a:tabLst>
                <a:tab pos="114300" algn="l"/>
                <a:tab pos="342900" algn="l"/>
              </a:tabLst>
            </a:pPr>
            <a:r>
              <a:rPr lang="cs-CZ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terminálovým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přístupem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ts val="4300"/>
              </a:lnSpc>
              <a:buNone/>
              <a:tabLst>
                <a:tab pos="114300" algn="l"/>
                <a:tab pos="342900" algn="l"/>
              </a:tabLst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Operační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systém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UNIX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musí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uživateli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terminálu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vytvořit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pocit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že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počítač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schovaný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terminálem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"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pouze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"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002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Unix history-simp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53" y="116632"/>
            <a:ext cx="8848043" cy="570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5995992"/>
            <a:ext cx="54006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Přehled a vývoj </a:t>
            </a:r>
            <a:r>
              <a:rPr lang="cs-CZ" sz="2500" dirty="0" err="1" smtClean="0"/>
              <a:t>UNIXových</a:t>
            </a:r>
            <a:r>
              <a:rPr lang="cs-CZ" sz="2500" dirty="0" smtClean="0"/>
              <a:t> systémů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34751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Některé dnešní </a:t>
            </a:r>
            <a:r>
              <a:rPr lang="cs-CZ" dirty="0" err="1" smtClean="0"/>
              <a:t>UNIXy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Linux</a:t>
            </a:r>
          </a:p>
          <a:p>
            <a:r>
              <a:rPr lang="cs-CZ" dirty="0" smtClean="0"/>
              <a:t>BSD</a:t>
            </a:r>
          </a:p>
          <a:p>
            <a:r>
              <a:rPr lang="cs-CZ" dirty="0" err="1" smtClean="0"/>
              <a:t>MacOS</a:t>
            </a:r>
            <a:r>
              <a:rPr lang="cs-CZ" dirty="0"/>
              <a:t> </a:t>
            </a:r>
            <a:r>
              <a:rPr lang="cs-CZ" dirty="0" smtClean="0"/>
              <a:t>X</a:t>
            </a:r>
          </a:p>
          <a:p>
            <a:r>
              <a:rPr lang="cs-CZ" dirty="0" err="1" smtClean="0"/>
              <a:t>Solaris</a:t>
            </a:r>
            <a:endParaRPr lang="cs-CZ" dirty="0" smtClean="0"/>
          </a:p>
          <a:p>
            <a:r>
              <a:rPr lang="cs-CZ" dirty="0" smtClean="0"/>
              <a:t>HP Unix</a:t>
            </a:r>
          </a:p>
          <a:p>
            <a:r>
              <a:rPr lang="cs-CZ" dirty="0" smtClean="0"/>
              <a:t>IBM AIX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877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X-Window-Syste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104631"/>
            <a:ext cx="7272808" cy="6060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47110" y="6237312"/>
            <a:ext cx="504978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/>
              <a:t>Unixový desktop z počátku 90. </a:t>
            </a:r>
            <a:r>
              <a:rPr lang="cs-CZ" sz="2500" dirty="0" smtClean="0"/>
              <a:t>let.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4090666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ERASERHEAD1. </a:t>
            </a:r>
            <a:r>
              <a:rPr lang="cs-CZ" i="1" dirty="0"/>
              <a:t>Unix</a:t>
            </a:r>
            <a:r>
              <a:rPr lang="cs-CZ" dirty="0"/>
              <a:t> [online]. [cit. </a:t>
            </a:r>
            <a:r>
              <a:rPr lang="cs-CZ" dirty="0" smtClean="0"/>
              <a:t>8.9.2013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cs.wikipedia.org/wiki/Soubor:Unix_history-simple.png</a:t>
            </a:r>
            <a:endParaRPr lang="cs-CZ" dirty="0" smtClean="0"/>
          </a:p>
          <a:p>
            <a:r>
              <a:rPr lang="cs-CZ" dirty="0"/>
              <a:t>LIBERAL CLASSIC. </a:t>
            </a:r>
            <a:r>
              <a:rPr lang="cs-CZ" i="1" dirty="0"/>
              <a:t>Unix</a:t>
            </a:r>
            <a:r>
              <a:rPr lang="cs-CZ" dirty="0"/>
              <a:t> [online]. [cit. </a:t>
            </a:r>
            <a:r>
              <a:rPr lang="cs-CZ" dirty="0" smtClean="0"/>
              <a:t>8.9.2013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cs.wikipedia.org/wiki/Soubor:X-Window-System.png</a:t>
            </a:r>
            <a:endParaRPr lang="cs-CZ" dirty="0" smtClean="0"/>
          </a:p>
          <a:p>
            <a:r>
              <a:rPr lang="en-US" dirty="0"/>
              <a:t>Unix.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2001-2012 [cit. 2012-09-08].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cs.wikipedia.org/wiki/Unix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35941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</TotalTime>
  <Words>338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UNIX</vt:lpstr>
      <vt:lpstr>Obsah</vt:lpstr>
      <vt:lpstr>Historie UNIXU</vt:lpstr>
      <vt:lpstr>Pravidla UNIXU</vt:lpstr>
      <vt:lpstr>Vlastnosti UNIXU</vt:lpstr>
      <vt:lpstr>Prezentace aplikace PowerPoint</vt:lpstr>
      <vt:lpstr>Některé dnešní UNIXy</vt:lpstr>
      <vt:lpstr>Prezentace aplikace PowerPoint</vt:lpstr>
      <vt:lpstr>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Mirda Kotli</dc:creator>
  <cp:lastModifiedBy>Mirda Kotli</cp:lastModifiedBy>
  <cp:revision>6</cp:revision>
  <dcterms:created xsi:type="dcterms:W3CDTF">2013-01-02T12:19:59Z</dcterms:created>
  <dcterms:modified xsi:type="dcterms:W3CDTF">2013-01-13T20:02:22Z</dcterms:modified>
</cp:coreProperties>
</file>