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58" r:id="rId4"/>
    <p:sldId id="259" r:id="rId5"/>
    <p:sldId id="263" r:id="rId6"/>
    <p:sldId id="264" r:id="rId7"/>
    <p:sldId id="261" r:id="rId8"/>
    <p:sldId id="262" r:id="rId9"/>
    <p:sldId id="265" r:id="rId10"/>
    <p:sldId id="26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1"/>
            <a:ext cx="8229600" cy="5410200"/>
          </a:xfrm>
        </p:spPr>
        <p:txBody>
          <a:bodyPr lIns="82945" tIns="41473" rIns="82945" bIns="41473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13.1.2013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567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l" eaLnBrk="1" latinLnBrk="0" hangingPunct="1"/>
            <a:fld id="{74CBEAF9-9E58-4CC8-A6FF-6DD8A58DEEA4}" type="datetimeFigureOut">
              <a:rPr lang="en-US" smtClean="0"/>
              <a:pPr algn="l" eaLnBrk="1" latinLnBrk="0" hangingPunct="1"/>
              <a:t>1/13/2013</a:t>
            </a:fld>
            <a:endParaRPr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nus_Torvalds.jpeg" TargetMode="External"/><Relationship Id="rId2" Type="http://schemas.openxmlformats.org/officeDocument/2006/relationships/hyperlink" Target="http://cs.wikipedia.org/wiki/Soubor:Tux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Linu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129177353"/>
              </p:ext>
            </p:extLst>
          </p:nvPr>
        </p:nvGraphicFramePr>
        <p:xfrm>
          <a:off x="323850" y="1268413"/>
          <a:ext cx="8516938" cy="4152351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VY_32_INOVACE_IVT_1_KOT_10_LINUX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8.9.2012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Jeden z nejznámějších OS typu UNIX – Linux. Vypíchnutí základních výhod oproti komerčním OS 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představení nejrozšířenějších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distribucí.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976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Linux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1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Co je to </a:t>
            </a:r>
            <a:r>
              <a:rPr lang="cs-CZ" dirty="0" err="1" smtClean="0">
                <a:solidFill>
                  <a:schemeClr val="tx1"/>
                </a:solidFill>
              </a:rPr>
              <a:t>linux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Historie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Logo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Výhody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Distribuce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Nejznámější distribuce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044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je to Linux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ts val="3500"/>
              </a:lnSpc>
              <a:tabLst>
                <a:tab pos="342900" algn="l"/>
              </a:tabLst>
            </a:pPr>
            <a:r>
              <a:rPr lang="cs-CZ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olně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šiřitelný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OS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typu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UNIX</a:t>
            </a:r>
            <a:endParaRPr lang="cs-CZ" altLang="zh-CN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>
                <a:tab pos="342900" algn="l"/>
              </a:tabLst>
            </a:pPr>
            <a:r>
              <a:rPr lang="cs-CZ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uto</a:t>
            </a:r>
            <a:r>
              <a:rPr lang="cs-CZ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ři</a:t>
            </a:r>
            <a:endParaRPr lang="cs-CZ" altLang="zh-CN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3500"/>
              </a:lnSpc>
              <a:tabLst>
                <a:tab pos="342900" algn="l"/>
              </a:tabLst>
            </a:pP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Linus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Torvalds</a:t>
            </a:r>
            <a:endParaRPr lang="cs-CZ" altLang="zh-CN" dirty="0"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3500"/>
              </a:lnSpc>
              <a:tabLst>
                <a:tab pos="342900" algn="l"/>
              </a:tabLst>
            </a:pP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noho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dalších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programátorů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Internetu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altLang="zh-CN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Jádro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Linuxu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volně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šiřitelné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i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public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domain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lze volně používat, upravovat, distribuovat</a:t>
            </a:r>
            <a:endParaRPr lang="cs-CZ" altLang="zh-CN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GNU = projekt, jehož cílem je vyvinout OS se svobodnou licencí neobsahující žádný kód původního UNIXU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674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483224" cy="4525963"/>
          </a:xfrm>
        </p:spPr>
        <p:txBody>
          <a:bodyPr/>
          <a:lstStyle/>
          <a:p>
            <a:pPr>
              <a:lnSpc>
                <a:spcPts val="3500"/>
              </a:lnSpc>
              <a:tabLst/>
            </a:pPr>
            <a:r>
              <a:rPr lang="cs-CZ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ytvořil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student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Linus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Torvalds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roce 1991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Původně z OS</a:t>
            </a:r>
            <a:r>
              <a:rPr lang="en-US" altLang="zh-C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Mini</a:t>
            </a:r>
            <a:r>
              <a:rPr lang="cs-CZ" altLang="zh-C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profesora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Tannenbauma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83885"/>
            <a:ext cx="3168352" cy="4861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6344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LOGO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Tučňák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Autorem kresby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err="1" smtClean="0">
                <a:solidFill>
                  <a:schemeClr val="tx1"/>
                </a:solidFill>
              </a:rPr>
              <a:t>Larry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Ewing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3" descr="C:\Users\Kotli\Desktop\Tux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037547"/>
            <a:ext cx="5040560" cy="584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3860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Výhody Linuxu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Nulová cena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Snadno dostupný základní software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Nízké nároky na hardware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Výkon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Dokumentace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041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Distribuce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2"/>
          </a:xfrm>
        </p:spPr>
        <p:txBody>
          <a:bodyPr>
            <a:norm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Základem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Linuxu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jádro</a:t>
            </a:r>
            <a:r>
              <a:rPr lang="cs-CZ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samotný</a:t>
            </a:r>
            <a:r>
              <a:rPr lang="en-US" altLang="zh-CN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Linux</a:t>
            </a:r>
          </a:p>
          <a:p>
            <a:pPr>
              <a:lnSpc>
                <a:spcPts val="4300"/>
              </a:lnSpc>
              <a:tabLst/>
            </a:pP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jádru</a:t>
            </a:r>
            <a:r>
              <a:rPr lang="en-US" altLang="zh-CN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nabalují</a:t>
            </a:r>
            <a:r>
              <a:rPr lang="en-US" altLang="zh-CN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další</a:t>
            </a:r>
            <a:r>
              <a:rPr lang="cs-CZ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programy</a:t>
            </a:r>
            <a:endParaRPr lang="en-US" altLang="zh-CN" sz="26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900"/>
              </a:lnSpc>
              <a:tabLst>
                <a:tab pos="330200" algn="l"/>
                <a:tab pos="1333500" algn="l"/>
              </a:tabLst>
            </a:pPr>
            <a:r>
              <a:rPr lang="cs-CZ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Distribuce = balíky</a:t>
            </a:r>
            <a:r>
              <a:rPr lang="en-US" altLang="zh-CN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programů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dané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dohromady</a:t>
            </a:r>
            <a:r>
              <a:rPr lang="cs-CZ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nějakou</a:t>
            </a:r>
            <a:r>
              <a:rPr lang="en-US" altLang="zh-CN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firmou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skupinou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lidí</a:t>
            </a:r>
            <a:endParaRPr lang="cs-CZ" altLang="zh-CN" sz="26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2900"/>
              </a:lnSpc>
            </a:pP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komerční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platí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buď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přímo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média</a:t>
            </a:r>
            <a:r>
              <a:rPr lang="cs-CZ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obvykle</a:t>
            </a:r>
            <a:r>
              <a:rPr lang="en-US" altLang="zh-CN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lze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stáhnout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zdarma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verzi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ftp)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en-US" altLang="zh-CN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podporu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manuály</a:t>
            </a:r>
            <a:endParaRPr lang="en-US" altLang="zh-CN" sz="26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3300"/>
              </a:lnSpc>
            </a:pP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nekomerční</a:t>
            </a:r>
            <a:endParaRPr lang="en-US" altLang="zh-CN" sz="26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3300"/>
              </a:lnSpc>
            </a:pP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překládané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uživatel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si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stáhne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zdrojové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texty</a:t>
            </a:r>
            <a:r>
              <a:rPr lang="cs-CZ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zh-CN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distribuci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si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sám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přeloží</a:t>
            </a:r>
            <a:endParaRPr lang="en-US" altLang="zh-CN" sz="26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3300"/>
              </a:lnSpc>
            </a:pP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pracují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přímo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en-US" altLang="zh-CN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CD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147879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Nejznámější distribuce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Ubuntu</a:t>
            </a:r>
            <a:endParaRPr lang="cs-CZ" dirty="0" smtClean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Zdarma, dnes jeden z nejpopulárnějších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Debian</a:t>
            </a:r>
            <a:endParaRPr lang="cs-CZ" dirty="0" smtClean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Nekomerční, složitější instalace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Slax</a:t>
            </a:r>
            <a:endParaRPr lang="cs-CZ" dirty="0" smtClean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Live distribuce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Slackware</a:t>
            </a:r>
            <a:endParaRPr lang="cs-CZ" dirty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Nekomerční, jedna z prvních distribucí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Mandriva</a:t>
            </a:r>
            <a:endParaRPr lang="cs-CZ" dirty="0" smtClean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Komerční i nekomerční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Red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Hat</a:t>
            </a:r>
            <a:endParaRPr lang="cs-CZ" dirty="0" smtClean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Dříve u nás nejrozšířenější, komerční i nekomerční verze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654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chemeClr val="tx1"/>
                </a:solidFill>
              </a:rPr>
              <a:t>EWING, </a:t>
            </a:r>
            <a:r>
              <a:rPr lang="cs-CZ" dirty="0" err="1">
                <a:solidFill>
                  <a:schemeClr val="tx1"/>
                </a:solidFill>
              </a:rPr>
              <a:t>Larry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i="1" dirty="0">
                <a:solidFill>
                  <a:schemeClr val="tx1"/>
                </a:solidFill>
              </a:rPr>
              <a:t>Linux</a:t>
            </a:r>
            <a:r>
              <a:rPr lang="cs-CZ" dirty="0">
                <a:solidFill>
                  <a:schemeClr val="tx1"/>
                </a:solidFill>
              </a:rPr>
              <a:t> [online]. [cit. </a:t>
            </a:r>
            <a:r>
              <a:rPr lang="cs-CZ" dirty="0" smtClean="0">
                <a:solidFill>
                  <a:schemeClr val="tx1"/>
                </a:solidFill>
              </a:rPr>
              <a:t>8.9.2013</a:t>
            </a:r>
            <a:r>
              <a:rPr lang="cs-CZ" dirty="0">
                <a:solidFill>
                  <a:schemeClr val="tx1"/>
                </a:solidFill>
              </a:rPr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cs.wikipedia.org/wiki/Soubor:Tux.svg</a:t>
            </a:r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UNKNOWN. </a:t>
            </a:r>
            <a:r>
              <a:rPr lang="cs-CZ" i="1" dirty="0">
                <a:solidFill>
                  <a:schemeClr val="tx1"/>
                </a:solidFill>
              </a:rPr>
              <a:t>Linus </a:t>
            </a:r>
            <a:r>
              <a:rPr lang="cs-CZ" i="1" dirty="0" err="1">
                <a:solidFill>
                  <a:schemeClr val="tx1"/>
                </a:solidFill>
              </a:rPr>
              <a:t>Torvalds</a:t>
            </a:r>
            <a:r>
              <a:rPr lang="cs-CZ" dirty="0">
                <a:solidFill>
                  <a:schemeClr val="tx1"/>
                </a:solidFill>
              </a:rPr>
              <a:t> [online]. [cit. </a:t>
            </a:r>
            <a:r>
              <a:rPr lang="cs-CZ" dirty="0" smtClean="0">
                <a:solidFill>
                  <a:schemeClr val="tx1"/>
                </a:solidFill>
              </a:rPr>
              <a:t>8.9.2013</a:t>
            </a:r>
            <a:r>
              <a:rPr lang="cs-CZ" dirty="0">
                <a:solidFill>
                  <a:schemeClr val="tx1"/>
                </a:solidFill>
              </a:rPr>
              <a:t>]. Dostupný pod licencí </a:t>
            </a:r>
            <a:r>
              <a:rPr lang="cs-CZ" dirty="0" err="1">
                <a:solidFill>
                  <a:schemeClr val="tx1"/>
                </a:solidFill>
              </a:rPr>
              <a:t>Creative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Commons</a:t>
            </a:r>
            <a:r>
              <a:rPr lang="cs-CZ" dirty="0">
                <a:solidFill>
                  <a:schemeClr val="tx1"/>
                </a:solidFill>
              </a:rPr>
              <a:t>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cs.wikipedia.org/wiki/Soubor:Linus_Torvalds.jpeg</a:t>
            </a:r>
            <a:endParaRPr lang="cs-CZ" dirty="0" smtClean="0"/>
          </a:p>
          <a:p>
            <a:r>
              <a:rPr lang="en-US" dirty="0">
                <a:solidFill>
                  <a:schemeClr val="tx1"/>
                </a:solidFill>
              </a:rPr>
              <a:t>Linux. In: </a:t>
            </a:r>
            <a:r>
              <a:rPr lang="en-US" i="1" dirty="0">
                <a:solidFill>
                  <a:schemeClr val="tx1"/>
                </a:solidFill>
              </a:rPr>
              <a:t>Wikipedia: the free encyclopedia</a:t>
            </a:r>
            <a:r>
              <a:rPr lang="en-US" dirty="0">
                <a:solidFill>
                  <a:schemeClr val="tx1"/>
                </a:solidFill>
              </a:rPr>
              <a:t> [online]. San Francisco (CA): Wikimedia Foundation, 2001-2012 [cit. 2012-09-08]. </a:t>
            </a:r>
            <a:r>
              <a:rPr lang="en-US" dirty="0" err="1">
                <a:solidFill>
                  <a:schemeClr val="tx1"/>
                </a:solidFill>
              </a:rPr>
              <a:t>Dostupné</a:t>
            </a:r>
            <a:r>
              <a:rPr lang="en-US" dirty="0">
                <a:solidFill>
                  <a:schemeClr val="tx1"/>
                </a:solidFill>
              </a:rPr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cs.wikipedia.org/wiki/Linux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7092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</TotalTime>
  <Words>374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Linux</vt:lpstr>
      <vt:lpstr>Obsah</vt:lpstr>
      <vt:lpstr>Co je to Linux</vt:lpstr>
      <vt:lpstr>Historie</vt:lpstr>
      <vt:lpstr>LOGO</vt:lpstr>
      <vt:lpstr>Výhody Linuxu</vt:lpstr>
      <vt:lpstr>Distribuce</vt:lpstr>
      <vt:lpstr>Nejznámější distribuce</vt:lpstr>
      <vt:lpstr>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Mirda Kotli</dc:creator>
  <cp:lastModifiedBy>Mirda Kotli</cp:lastModifiedBy>
  <cp:revision>8</cp:revision>
  <dcterms:created xsi:type="dcterms:W3CDTF">2013-01-02T12:53:42Z</dcterms:created>
  <dcterms:modified xsi:type="dcterms:W3CDTF">2013-01-13T20:05:14Z</dcterms:modified>
</cp:coreProperties>
</file>