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69" r:id="rId3"/>
    <p:sldId id="270" r:id="rId4"/>
    <p:sldId id="271" r:id="rId5"/>
    <p:sldId id="272" r:id="rId6"/>
    <p:sldId id="273" r:id="rId7"/>
    <p:sldId id="274" r:id="rId8"/>
    <p:sldId id="275" r:id="rId9"/>
    <p:sldId id="276" r:id="rId10"/>
    <p:sldId id="277" r:id="rId11"/>
    <p:sldId id="278" r:id="rId12"/>
    <p:sldId id="279" r:id="rId13"/>
    <p:sldId id="28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Podpora výuky v technických oborech 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S0Š Net Office, spol. s r. o., Orlová 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Petr Poledník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smtClean="0"/>
            <a:t>TEMA: Počítačové systémy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CZ.1.07/1.5.00/34.0458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EE1AB3-6980-4C1C-B6AC-E80C2EB8278F}" type="presOf" srcId="{4C35D32F-0EAB-4CD7-82EE-45574DC2A586}" destId="{8BEBB6EC-1DAA-4CAC-8A25-BC0FCBD5DBD5}" srcOrd="0" destOrd="0" presId="urn:microsoft.com/office/officeart/2005/8/layout/target3"/>
    <dgm:cxn modelId="{AC7AC8E4-49DB-4BA8-B7B2-75CE97100655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4E86706-F186-4E7C-A591-3FA0FDEFCD08}" type="presOf" srcId="{D1D4F407-5343-4D3F-B5B9-D407B03CAEB4}" destId="{D005CE8C-CC26-4C3E-AC11-E15060ECD759}" srcOrd="0" destOrd="0" presId="urn:microsoft.com/office/officeart/2005/8/layout/target3"/>
    <dgm:cxn modelId="{581F68C7-9B1C-4EA9-87FA-7AB7D0D06703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17C991A-E143-4265-B430-D68AD26C1454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260C4E7-A2D3-4C8E-A3FA-C2BE6BD22DD2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964BAAE-4D5A-4E81-B99B-326777ECAC79}" type="presOf" srcId="{D1B46980-6531-4606-95E6-44980827E919}" destId="{2BE915AB-18AA-4053-B92C-3BFC9ED204BB}" srcOrd="1" destOrd="0" presId="urn:microsoft.com/office/officeart/2005/8/layout/target3"/>
    <dgm:cxn modelId="{32620AC3-2865-437E-8526-BECFD91923C6}" type="presOf" srcId="{4C35D32F-0EAB-4CD7-82EE-45574DC2A586}" destId="{890E4F0B-2866-4A3F-A3C7-2A14B1797930}" srcOrd="1" destOrd="0" presId="urn:microsoft.com/office/officeart/2005/8/layout/target3"/>
    <dgm:cxn modelId="{0F32F71E-858E-40FB-9407-AF1AC8DA060C}" type="presOf" srcId="{D1D4F407-5343-4D3F-B5B9-D407B03CAEB4}" destId="{AED2198E-93D5-4001-81B4-73124B309672}" srcOrd="1" destOrd="0" presId="urn:microsoft.com/office/officeart/2005/8/layout/target3"/>
    <dgm:cxn modelId="{80AB70BA-BEBF-4FD3-95EA-4F6351F4B119}" type="presOf" srcId="{B651F6E3-6281-48DB-9319-2AEAFDAE7572}" destId="{6BB5E863-4638-4E1D-BFDE-399D028AC4ED}" srcOrd="1" destOrd="0" presId="urn:microsoft.com/office/officeart/2005/8/layout/target3"/>
    <dgm:cxn modelId="{9CB45601-0B5D-4020-80C9-8D3231539777}" type="presOf" srcId="{D8197B8C-B260-4A16-BDF4-0947B075E274}" destId="{5A5FFA88-C948-4069-8E93-59FA12366E83}" srcOrd="1" destOrd="0" presId="urn:microsoft.com/office/officeart/2005/8/layout/target3"/>
    <dgm:cxn modelId="{66EA5666-F98B-4DE8-ADE4-58E57BC5D248}" type="presParOf" srcId="{333A1088-737F-45CB-B68E-254E46348037}" destId="{F5ABB229-8D3B-4694-996A-96F23CF14429}" srcOrd="0" destOrd="0" presId="urn:microsoft.com/office/officeart/2005/8/layout/target3"/>
    <dgm:cxn modelId="{1F1C5B51-EC88-4021-AC01-76E67F751EA1}" type="presParOf" srcId="{333A1088-737F-45CB-B68E-254E46348037}" destId="{F41139FD-01EE-4571-8B17-4FB00FC51163}" srcOrd="1" destOrd="0" presId="urn:microsoft.com/office/officeart/2005/8/layout/target3"/>
    <dgm:cxn modelId="{34E7F53D-0220-4B0F-99DD-5FC9FE0E4519}" type="presParOf" srcId="{333A1088-737F-45CB-B68E-254E46348037}" destId="{D005CE8C-CC26-4C3E-AC11-E15060ECD759}" srcOrd="2" destOrd="0" presId="urn:microsoft.com/office/officeart/2005/8/layout/target3"/>
    <dgm:cxn modelId="{2246E55A-A5FE-4EA3-ABBB-B2A44E3DE6E0}" type="presParOf" srcId="{333A1088-737F-45CB-B68E-254E46348037}" destId="{2C702D82-9B77-49B7-9568-BB8EB47C3372}" srcOrd="3" destOrd="0" presId="urn:microsoft.com/office/officeart/2005/8/layout/target3"/>
    <dgm:cxn modelId="{FC125950-E9DA-4D0B-9D07-CF9F6024AFE2}" type="presParOf" srcId="{333A1088-737F-45CB-B68E-254E46348037}" destId="{A52A0455-90FF-4808-ABD0-F02540D31D5A}" srcOrd="4" destOrd="0" presId="urn:microsoft.com/office/officeart/2005/8/layout/target3"/>
    <dgm:cxn modelId="{FC8EBF12-57CC-4387-8658-423E7090BE1D}" type="presParOf" srcId="{333A1088-737F-45CB-B68E-254E46348037}" destId="{6140AFEC-043D-4C43-A2F9-D0F5331DF3A3}" srcOrd="5" destOrd="0" presId="urn:microsoft.com/office/officeart/2005/8/layout/target3"/>
    <dgm:cxn modelId="{497D90EE-74A3-412D-842C-85A7273AE008}" type="presParOf" srcId="{333A1088-737F-45CB-B68E-254E46348037}" destId="{9358AC05-5D7D-4327-9F80-1AD486AEA664}" srcOrd="6" destOrd="0" presId="urn:microsoft.com/office/officeart/2005/8/layout/target3"/>
    <dgm:cxn modelId="{531C7A5B-663B-423A-8F72-19C4443BF767}" type="presParOf" srcId="{333A1088-737F-45CB-B68E-254E46348037}" destId="{313FC574-E1CD-4FB4-B054-0B805CE0447D}" srcOrd="7" destOrd="0" presId="urn:microsoft.com/office/officeart/2005/8/layout/target3"/>
    <dgm:cxn modelId="{C6EFCA09-1339-48FE-8A3A-F2CEE37D9625}" type="presParOf" srcId="{333A1088-737F-45CB-B68E-254E46348037}" destId="{619D679B-A015-4ECF-8348-D1034C574F40}" srcOrd="8" destOrd="0" presId="urn:microsoft.com/office/officeart/2005/8/layout/target3"/>
    <dgm:cxn modelId="{2FDB2615-74AF-4AB0-B7DA-D090A350442B}" type="presParOf" srcId="{333A1088-737F-45CB-B68E-254E46348037}" destId="{322283A8-4A27-4CDA-BAE3-F381106A9174}" srcOrd="9" destOrd="0" presId="urn:microsoft.com/office/officeart/2005/8/layout/target3"/>
    <dgm:cxn modelId="{7CA1BA22-8498-40F8-AC5F-C95A18D70288}" type="presParOf" srcId="{333A1088-737F-45CB-B68E-254E46348037}" destId="{FFC9F71D-1B4F-4AD9-A4A6-86ADEFC8AF5C}" srcOrd="10" destOrd="0" presId="urn:microsoft.com/office/officeart/2005/8/layout/target3"/>
    <dgm:cxn modelId="{AB363421-BB5A-4952-B8D4-0169A3DB6229}" type="presParOf" srcId="{333A1088-737F-45CB-B68E-254E46348037}" destId="{25B08C86-7E15-44DC-BE7F-FFB55DD49D12}" srcOrd="11" destOrd="0" presId="urn:microsoft.com/office/officeart/2005/8/layout/target3"/>
    <dgm:cxn modelId="{DA36689A-BA60-4D84-AD96-E76470A61EBC}" type="presParOf" srcId="{333A1088-737F-45CB-B68E-254E46348037}" destId="{76644BE8-9D7C-4C09-B250-3D10AF48CBB7}" srcOrd="12" destOrd="0" presId="urn:microsoft.com/office/officeart/2005/8/layout/target3"/>
    <dgm:cxn modelId="{77312BDC-DC7E-439B-AF69-56D0BA95D6D4}" type="presParOf" srcId="{333A1088-737F-45CB-B68E-254E46348037}" destId="{EE85B701-7295-41C0-BA7A-34D3756A2AE6}" srcOrd="13" destOrd="0" presId="urn:microsoft.com/office/officeart/2005/8/layout/target3"/>
    <dgm:cxn modelId="{6A734EDE-680F-45A2-A7A6-4057725FF6B4}" type="presParOf" srcId="{333A1088-737F-45CB-B68E-254E46348037}" destId="{8BEBB6EC-1DAA-4CAC-8A25-BC0FCBD5DBD5}" srcOrd="14" destOrd="0" presId="urn:microsoft.com/office/officeart/2005/8/layout/target3"/>
    <dgm:cxn modelId="{AE2CE84B-4066-4CB3-8D4E-4922085D8436}" type="presParOf" srcId="{333A1088-737F-45CB-B68E-254E46348037}" destId="{AED2198E-93D5-4001-81B4-73124B309672}" srcOrd="15" destOrd="0" presId="urn:microsoft.com/office/officeart/2005/8/layout/target3"/>
    <dgm:cxn modelId="{7C9DE375-960F-47CB-ABD7-52143A9CDA37}" type="presParOf" srcId="{333A1088-737F-45CB-B68E-254E46348037}" destId="{2BE915AB-18AA-4053-B92C-3BFC9ED204BB}" srcOrd="16" destOrd="0" presId="urn:microsoft.com/office/officeart/2005/8/layout/target3"/>
    <dgm:cxn modelId="{89F4D59E-E4AC-466A-8D86-D977F30FA35C}" type="presParOf" srcId="{333A1088-737F-45CB-B68E-254E46348037}" destId="{6BB5E863-4638-4E1D-BFDE-399D028AC4ED}" srcOrd="17" destOrd="0" presId="urn:microsoft.com/office/officeart/2005/8/layout/target3"/>
    <dgm:cxn modelId="{F5758A11-ABFC-4F58-A54C-93BE8D94A8A2}" type="presParOf" srcId="{333A1088-737F-45CB-B68E-254E46348037}" destId="{5A5FFA88-C948-4069-8E93-59FA12366E83}" srcOrd="18" destOrd="0" presId="urn:microsoft.com/office/officeart/2005/8/layout/target3"/>
    <dgm:cxn modelId="{1AFF134E-C8FE-442C-AFF8-A5C01561D9BC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02005" y="0"/>
          <a:ext cx="6503007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S0Š Net Office, spol. s r. o., Orlová Lutyně</a:t>
          </a:r>
          <a:endParaRPr lang="cs-CZ" sz="1400" kern="1200" dirty="0"/>
        </a:p>
      </dsp:txBody>
      <dsp:txXfrm>
        <a:off x="1402005" y="0"/>
        <a:ext cx="6503007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503007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Petr Poledník</a:t>
          </a:r>
          <a:endParaRPr lang="cs-CZ" sz="1400" kern="1200" dirty="0"/>
        </a:p>
      </dsp:txBody>
      <dsp:txXfrm>
        <a:off x="1417873" y="453719"/>
        <a:ext cx="6503007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503007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Podpora výuky v technických oborech </a:t>
          </a:r>
          <a:endParaRPr lang="cs-CZ" sz="1400" kern="1200" dirty="0"/>
        </a:p>
      </dsp:txBody>
      <dsp:txXfrm>
        <a:off x="1417873" y="907438"/>
        <a:ext cx="6503007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503007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TEMA: Počítačové systémy</a:t>
          </a:r>
          <a:endParaRPr lang="cs-CZ" sz="1400" kern="1200" dirty="0"/>
        </a:p>
      </dsp:txBody>
      <dsp:txXfrm>
        <a:off x="1417873" y="1361158"/>
        <a:ext cx="6503007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503007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CZ.1.07/1.5.00/34.0458 </a:t>
          </a:r>
          <a:endParaRPr lang="cs-CZ" sz="2000" kern="1200" dirty="0"/>
        </a:p>
      </dsp:txBody>
      <dsp:txXfrm>
        <a:off x="1417873" y="1814877"/>
        <a:ext cx="6503007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204B66-89DA-4FFC-A1CD-AED5563EDBF9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496256651"/>
              </p:ext>
            </p:extLst>
          </p:nvPr>
        </p:nvGraphicFramePr>
        <p:xfrm>
          <a:off x="611560" y="620688"/>
          <a:ext cx="7920880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5013176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61782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Nastavení síťové karty ve Windows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16832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Pro správné a funkční připojení k síti je potřeba mít zkonfigurovaný protokol TCP/IP síťové karty.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Protokol TCP/IP konfigurujeme buď manuálně, nebo jej nastaví automaticky DHCP server.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Parametry TCP/IP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IP adresa – adresa stanice</a:t>
            </a:r>
          </a:p>
          <a:p>
            <a:pPr>
              <a:buNone/>
            </a:pPr>
            <a:r>
              <a:rPr lang="cs-CZ" dirty="0" smtClean="0"/>
              <a:t>Maska podsítě – rozsah sítě</a:t>
            </a:r>
          </a:p>
          <a:p>
            <a:pPr>
              <a:buNone/>
            </a:pPr>
            <a:r>
              <a:rPr lang="cs-CZ" dirty="0" smtClean="0"/>
              <a:t>Výchozí brána – adresa rozhraní LAN/WAN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Upřednostňovaný server DNS – adresa DNS serveru</a:t>
            </a:r>
          </a:p>
          <a:p>
            <a:pPr>
              <a:buNone/>
            </a:pPr>
            <a:r>
              <a:rPr lang="cs-CZ" dirty="0" smtClean="0"/>
              <a:t>Nahradní server DNS – náhradní  DNS </a:t>
            </a:r>
            <a:r>
              <a:rPr lang="cs-CZ" dirty="0" smtClean="0"/>
              <a:t>server, </a:t>
            </a:r>
            <a:r>
              <a:rPr lang="cs-CZ" dirty="0" smtClean="0"/>
              <a:t>pokud upřednostňovaný není k dispozici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Postup nastavení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V ovládacích panelech rozklikneme nabídku síťová připojení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2276872"/>
            <a:ext cx="5481791" cy="41044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Postup nastavení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Vybereme síťovou kartu, kterou chceme nastavovat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2204864"/>
            <a:ext cx="6104731" cy="45670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Postup nastavení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Klikneme na tlačítko VLASTNOSTI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276872"/>
            <a:ext cx="3457575" cy="4257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2276872"/>
            <a:ext cx="3438525" cy="4276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Postup nastavení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Vybereme Protokol sítě Internet (TCP/IP) a rozklikneme jeho VLASTNOSTI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2600325"/>
            <a:ext cx="3486150" cy="4257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Postup nastavení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Pokud v síťi používáme DHCP </a:t>
            </a:r>
            <a:r>
              <a:rPr lang="cs-CZ" dirty="0" smtClean="0"/>
              <a:t>server, </a:t>
            </a:r>
            <a:r>
              <a:rPr lang="cs-CZ" dirty="0" smtClean="0"/>
              <a:t>volíme toto nastavení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2276872"/>
            <a:ext cx="3829050" cy="433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Postup nastavení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Manuální nastavení – ručně vpíšeme parametry 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2276872"/>
            <a:ext cx="3819525" cy="430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Příkazový řádek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Příkazy konzole nám urychlí práci při diagnostice a testování připojení.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ipconfig</a:t>
            </a:r>
            <a:r>
              <a:rPr lang="cs-CZ" dirty="0" smtClean="0"/>
              <a:t> – výpis základních parametrů NIC </a:t>
            </a:r>
          </a:p>
          <a:p>
            <a:pPr>
              <a:buNone/>
            </a:pPr>
            <a:r>
              <a:rPr lang="cs-CZ" b="1" dirty="0" smtClean="0"/>
              <a:t>ipconfig /all </a:t>
            </a:r>
            <a:r>
              <a:rPr lang="cs-CZ" dirty="0" smtClean="0"/>
              <a:t>– výpis všech parametrů NIC</a:t>
            </a:r>
          </a:p>
          <a:p>
            <a:pPr>
              <a:buNone/>
            </a:pPr>
            <a:r>
              <a:rPr lang="cs-CZ" b="1" dirty="0" smtClean="0"/>
              <a:t>ipconfig /release </a:t>
            </a:r>
            <a:r>
              <a:rPr lang="cs-CZ" dirty="0" smtClean="0"/>
              <a:t>– uvolnění IP adresy z DHCP</a:t>
            </a:r>
          </a:p>
          <a:p>
            <a:pPr>
              <a:buNone/>
            </a:pPr>
            <a:r>
              <a:rPr lang="cs-CZ" b="1" dirty="0" smtClean="0"/>
              <a:t>ipconfig /renew </a:t>
            </a:r>
            <a:r>
              <a:rPr lang="cs-CZ" dirty="0" smtClean="0"/>
              <a:t>– obnovení IP adresy z DHCP</a:t>
            </a:r>
          </a:p>
          <a:p>
            <a:pPr>
              <a:buNone/>
            </a:pPr>
            <a:r>
              <a:rPr lang="cs-CZ" b="1" dirty="0" smtClean="0"/>
              <a:t>ping 192.168.1.1 </a:t>
            </a:r>
            <a:r>
              <a:rPr lang="cs-CZ" dirty="0" smtClean="0"/>
              <a:t>– zaslání čtyř testovacích paketů na adresu routeru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Příkazový řádek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Výpis základních a veškerých parametrů síťové karty 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2072774"/>
            <a:ext cx="5400600" cy="47852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Příkazový řádek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Test spojení s výchozí branou - routerem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2852936"/>
            <a:ext cx="5591175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O</a:t>
            </a:r>
            <a:r>
              <a:rPr lang="cs-CZ" smtClean="0"/>
              <a:t>brázky </a:t>
            </a:r>
            <a:r>
              <a:rPr lang="cs-CZ" dirty="0" smtClean="0"/>
              <a:t>- autor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</TotalTime>
  <Words>242</Words>
  <Application>Microsoft Office PowerPoint</Application>
  <PresentationFormat>Předvádění na obrazovce (4:3)</PresentationFormat>
  <Paragraphs>41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Nastavení síťové karty ve Windows</vt:lpstr>
      <vt:lpstr>Parametry TCP/IP</vt:lpstr>
      <vt:lpstr>Postup nastavení </vt:lpstr>
      <vt:lpstr>Postup nastavení </vt:lpstr>
      <vt:lpstr>Postup nastavení </vt:lpstr>
      <vt:lpstr>Postup nastavení </vt:lpstr>
      <vt:lpstr>Postup nastavení </vt:lpstr>
      <vt:lpstr>Postup nastavení </vt:lpstr>
      <vt:lpstr>Příkazový řádek</vt:lpstr>
      <vt:lpstr>Příkazový řádek</vt:lpstr>
      <vt:lpstr>Příkazový řádek</vt:lpstr>
      <vt:lpstr>Snímek 13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olga</dc:creator>
  <cp:lastModifiedBy>Dum</cp:lastModifiedBy>
  <cp:revision>19</cp:revision>
  <dcterms:created xsi:type="dcterms:W3CDTF">2012-09-16T12:33:35Z</dcterms:created>
  <dcterms:modified xsi:type="dcterms:W3CDTF">2013-01-14T07:45:00Z</dcterms:modified>
</cp:coreProperties>
</file>