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72" r:id="rId7"/>
    <p:sldId id="260" r:id="rId8"/>
    <p:sldId id="264" r:id="rId9"/>
    <p:sldId id="273" r:id="rId10"/>
    <p:sldId id="261" r:id="rId11"/>
    <p:sldId id="265" r:id="rId12"/>
    <p:sldId id="274" r:id="rId13"/>
    <p:sldId id="262" r:id="rId14"/>
    <p:sldId id="271" r:id="rId15"/>
    <p:sldId id="275" r:id="rId16"/>
    <p:sldId id="266" r:id="rId17"/>
    <p:sldId id="267" r:id="rId18"/>
    <p:sldId id="268" r:id="rId19"/>
    <p:sldId id="269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76470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3195935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789984"/>
            <a:ext cx="4759637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91680" y="620688"/>
          <a:ext cx="6048672" cy="365760"/>
        </p:xfrm>
        <a:graphic>
          <a:graphicData uri="http://schemas.openxmlformats.org/drawingml/2006/table">
            <a:tbl>
              <a:tblPr/>
              <a:tblGrid>
                <a:gridCol w="964687"/>
                <a:gridCol w="1414136"/>
                <a:gridCol w="1385475"/>
                <a:gridCol w="2284374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VY_32_INOVACE_282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91680" y="1556792"/>
          <a:ext cx="6048672" cy="1097280"/>
        </p:xfrm>
        <a:graphic>
          <a:graphicData uri="http://schemas.openxmlformats.org/drawingml/2006/table">
            <a:tbl>
              <a:tblPr/>
              <a:tblGrid>
                <a:gridCol w="3064070"/>
                <a:gridCol w="2984602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II.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91680" y="3140968"/>
          <a:ext cx="6048672" cy="2926080"/>
        </p:xfrm>
        <a:graphic>
          <a:graphicData uri="http://schemas.openxmlformats.org/drawingml/2006/table">
            <a:tbl>
              <a:tblPr/>
              <a:tblGrid>
                <a:gridCol w="2597126"/>
                <a:gridCol w="3451546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Exponenciální funkce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Sestrojení grafů exponenciálních  funkcí a určení vlastností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exponenciála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179512" y="1268760"/>
            <a:ext cx="8424936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Grafy exponenciálních funkcí: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2996952"/>
            <a:ext cx="4251536" cy="1080120"/>
          </a:xfrm>
          <a:prstGeom prst="rect">
            <a:avLst/>
          </a:prstGeom>
          <a:noFill/>
        </p:spPr>
      </p:pic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4437112"/>
            <a:ext cx="4917993" cy="1080120"/>
          </a:xfrm>
          <a:prstGeom prst="rect">
            <a:avLst/>
          </a:prstGeom>
          <a:noFill/>
        </p:spPr>
      </p:pic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251520" y="960984"/>
            <a:ext cx="8712968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do jednoho grafu grafy funkcí a urči jejich vlastnosti: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673722"/>
            <a:ext cx="5760720" cy="5510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4427984" y="2924944"/>
            <a:ext cx="4248472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rostoucí v celém definičním oboru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x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251520" y="332656"/>
            <a:ext cx="392392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D(f)  = R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H(f)  =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1052736"/>
            <a:ext cx="576064" cy="644643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251520" y="1700808"/>
            <a:ext cx="4067944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rostoucí v celém definičním oboru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x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4427984" y="260648"/>
            <a:ext cx="2170081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D(g)  = R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H(g)  =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84168" y="980728"/>
            <a:ext cx="643476" cy="720080"/>
          </a:xfrm>
          <a:prstGeom prst="rect">
            <a:avLst/>
          </a:prstGeom>
          <a:noFill/>
        </p:spPr>
      </p:pic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4427984" y="1772816"/>
            <a:ext cx="460851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§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51521" y="960984"/>
            <a:ext cx="8568952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do jednoho grafu grafy funkcí a urči jejich vlastnosti:</a:t>
            </a:r>
            <a:endParaRPr lang="cs-CZ" sz="4000" dirty="0" smtClean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2924944"/>
            <a:ext cx="4029611" cy="1023739"/>
          </a:xfrm>
          <a:prstGeom prst="rect">
            <a:avLst/>
          </a:prstGeom>
          <a:noFill/>
        </p:spPr>
      </p:pic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4581128"/>
            <a:ext cx="5001650" cy="951731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673722"/>
            <a:ext cx="5760720" cy="5510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908720"/>
            <a:ext cx="280831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D(f)  = R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H(f)  =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1700808"/>
            <a:ext cx="504056" cy="564063"/>
          </a:xfrm>
          <a:prstGeom prst="rect">
            <a:avLst/>
          </a:prstGeom>
          <a:noFill/>
        </p:spPr>
      </p:pic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2348880"/>
            <a:ext cx="432048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rostoucí v celém definičním oboru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x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427984" y="908720"/>
            <a:ext cx="417646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D(g)  = R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H(g)  =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228184" y="1628800"/>
            <a:ext cx="995138" cy="519683"/>
          </a:xfrm>
          <a:prstGeom prst="rect">
            <a:avLst/>
          </a:prstGeom>
          <a:noFill/>
        </p:spPr>
      </p:pic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4427984" y="2420888"/>
            <a:ext cx="4716016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rostoucí v celém definičním oboru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y = 1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51521" y="960984"/>
            <a:ext cx="8568952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do jednoho grafu grafy funkcí a urči jejich vlastnosti:</a:t>
            </a:r>
            <a:endParaRPr lang="cs-CZ" sz="4000" dirty="0" smtClean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3068960"/>
            <a:ext cx="3746175" cy="951731"/>
          </a:xfrm>
          <a:prstGeom prst="rect">
            <a:avLst/>
          </a:prstGeom>
          <a:noFill/>
        </p:spPr>
      </p:pic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653136"/>
            <a:ext cx="3986830" cy="879723"/>
          </a:xfrm>
          <a:prstGeom prst="rect">
            <a:avLst/>
          </a:prstGeom>
          <a:noFill/>
        </p:spPr>
      </p:pic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673722"/>
            <a:ext cx="5760720" cy="5510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0" y="764704"/>
            <a:ext cx="392392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D(f)  = R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H(f)  =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1484784"/>
            <a:ext cx="539552" cy="603784"/>
          </a:xfrm>
          <a:prstGeom prst="rect">
            <a:avLst/>
          </a:prstGeom>
          <a:noFill/>
        </p:spPr>
      </p:pic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0" y="2276872"/>
            <a:ext cx="4427984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rostoucí v celém definičním oboru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x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499992" y="836712"/>
            <a:ext cx="349188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D(g)  = R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H(g)  =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1556792"/>
            <a:ext cx="576064" cy="644643"/>
          </a:xfrm>
          <a:prstGeom prst="rect">
            <a:avLst/>
          </a:prstGeom>
          <a:noFill/>
        </p:spPr>
      </p:pic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4474840" y="2276872"/>
            <a:ext cx="466916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klesající v celém definičním oboru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x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51521" y="960984"/>
            <a:ext cx="8640960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do jednoho grafu grafy funkcí a urči jejich vlastnosti:</a:t>
            </a:r>
            <a:endParaRPr lang="cs-CZ" sz="4000" dirty="0" smtClean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3212976"/>
            <a:ext cx="4029611" cy="1023739"/>
          </a:xfrm>
          <a:prstGeom prst="rect">
            <a:avLst/>
          </a:prstGeom>
          <a:noFill/>
        </p:spPr>
      </p:pic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4653136"/>
            <a:ext cx="5109880" cy="879723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673722"/>
            <a:ext cx="5760720" cy="5510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980728"/>
            <a:ext cx="449999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D(f)  = R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H(f)  =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1628800"/>
            <a:ext cx="579129" cy="648072"/>
          </a:xfrm>
          <a:prstGeom prst="rect">
            <a:avLst/>
          </a:prstGeom>
          <a:noFill/>
        </p:spPr>
      </p:pic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2492896"/>
            <a:ext cx="45720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rostoucí v celém definičním oboru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x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499992" y="908720"/>
            <a:ext cx="432048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D(g)  = R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H(g)  =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4499992" y="2219960"/>
            <a:ext cx="4644008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klesající v celém definičním oboru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osa y = 4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75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1700808"/>
            <a:ext cx="1282622" cy="5196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1484784"/>
            <a:ext cx="1304925" cy="590550"/>
          </a:xfrm>
          <a:prstGeom prst="rect">
            <a:avLst/>
          </a:prstGeom>
          <a:noFill/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3284984"/>
            <a:ext cx="1512168" cy="607452"/>
          </a:xfrm>
          <a:prstGeom prst="rect">
            <a:avLst/>
          </a:prstGeom>
          <a:noFill/>
        </p:spPr>
      </p:pic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4365104"/>
            <a:ext cx="1458545" cy="576064"/>
          </a:xfrm>
          <a:prstGeom prst="rect">
            <a:avLst/>
          </a:prstGeom>
          <a:noFill/>
        </p:spPr>
      </p:pic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0" y="167825"/>
            <a:ext cx="4512133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graf funkce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0" y="3212976"/>
            <a:ext cx="501752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 x ≥ 0 je graf funkce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0" y="4221669"/>
            <a:ext cx="9144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 x ≤ 0 je graf funkce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0" y="2400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620688"/>
            <a:ext cx="5760720" cy="5510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1268760"/>
            <a:ext cx="1687124" cy="620266"/>
          </a:xfrm>
          <a:prstGeom prst="rect">
            <a:avLst/>
          </a:prstGeom>
          <a:noFill/>
        </p:spPr>
      </p:pic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2924944"/>
            <a:ext cx="1892248" cy="663699"/>
          </a:xfrm>
          <a:prstGeom prst="rect">
            <a:avLst/>
          </a:prstGeom>
          <a:noFill/>
        </p:spPr>
      </p:pic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437112"/>
            <a:ext cx="1512168" cy="696783"/>
          </a:xfrm>
          <a:prstGeom prst="rect">
            <a:avLst/>
          </a:prstGeom>
          <a:noFill/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0" y="23808"/>
            <a:ext cx="4512133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Nakresli graf funkce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0" y="2924944"/>
            <a:ext cx="501752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 x ≥ 0 je graf funkce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0" y="4365685"/>
            <a:ext cx="9144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 x ≤ 0 je graf funkce 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0" y="2286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673722"/>
            <a:ext cx="5760720" cy="5510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0" y="1495817"/>
            <a:ext cx="882047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</a:t>
            </a:r>
            <a:r>
              <a:rPr kumimoji="0" lang="cs-CZ" sz="3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RNDr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Emil CALDA, CSc. : Matematika pro netechnické obory SOŠ a SOU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281</Words>
  <Application>Microsoft Office PowerPoint</Application>
  <PresentationFormat>Předvádění na obrazovce (4:3)</PresentationFormat>
  <Paragraphs>93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27</cp:revision>
  <dcterms:modified xsi:type="dcterms:W3CDTF">2013-01-10T07:36:41Z</dcterms:modified>
</cp:coreProperties>
</file>