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1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9" r:id="rId13"/>
    <p:sldId id="267" r:id="rId14"/>
    <p:sldId id="268" r:id="rId15"/>
    <p:sldId id="270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32656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2192182" y="4784467"/>
            <a:ext cx="4759637" cy="3385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CZ.1.07/1.5.00/34.0233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292494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619672" y="1412776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II.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1.1.2013</a:t>
                      </a:r>
                      <a:endParaRPr lang="cs-CZ" sz="1600" dirty="0"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2564904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Exponenciální</a:t>
                      </a:r>
                      <a:r>
                        <a:rPr lang="cs-CZ" sz="1600" baseline="0" dirty="0" smtClean="0">
                          <a:latin typeface="Arial"/>
                          <a:ea typeface="Times New Roman"/>
                          <a:cs typeface="Times New Roman"/>
                        </a:rPr>
                        <a:t> rovnice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Základní typy exponenciálních rovnic a jejich výpočet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exponent</a:t>
                      </a:r>
                      <a:endParaRPr lang="cs-CZ" sz="1600" dirty="0"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Výukový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619672" y="836712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VY_32_INOVACE_283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1628800"/>
            <a:ext cx="7293159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6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Exponenciální rovnice</a:t>
            </a:r>
            <a:endParaRPr kumimoji="0" lang="cs-CZ" sz="9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ChangeArrowheads="1"/>
          </p:cNvSpPr>
          <p:nvPr/>
        </p:nvSpPr>
        <p:spPr bwMode="auto">
          <a:xfrm>
            <a:off x="0" y="0"/>
            <a:ext cx="8820472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obsahují neznámou nebo výraz s neznámou v exponentu mocniny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Times New Roman" pitchFamily="18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48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  <a:r>
              <a:rPr kumimoji="0" lang="cs-CZ" sz="4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převedení na tvar</a:t>
            </a: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59632" y="4509120"/>
            <a:ext cx="5760640" cy="887646"/>
          </a:xfrm>
          <a:prstGeom prst="rect">
            <a:avLst/>
          </a:prstGeom>
          <a:noFill/>
        </p:spPr>
      </p:pic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45" name="Rectangle 5"/>
          <p:cNvSpPr>
            <a:spLocks noChangeArrowheads="1"/>
          </p:cNvSpPr>
          <p:nvPr/>
        </p:nvSpPr>
        <p:spPr bwMode="auto">
          <a:xfrm>
            <a:off x="0" y="9239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46" name="Rectangle 6"/>
          <p:cNvSpPr>
            <a:spLocks noChangeArrowheads="1"/>
          </p:cNvSpPr>
          <p:nvPr/>
        </p:nvSpPr>
        <p:spPr bwMode="auto">
          <a:xfrm>
            <a:off x="0" y="1371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5661248"/>
            <a:ext cx="1740449" cy="8019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3348880" y="2060848"/>
            <a:ext cx="7880053" cy="1095747"/>
          </a:xfrm>
          <a:prstGeom prst="rect">
            <a:avLst/>
          </a:prstGeom>
          <a:noFill/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3140968"/>
            <a:ext cx="2509555" cy="1008112"/>
          </a:xfrm>
          <a:prstGeom prst="rect">
            <a:avLst/>
          </a:prstGeom>
          <a:noFill/>
        </p:spPr>
      </p:pic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11760" y="4365104"/>
            <a:ext cx="2200426" cy="1231191"/>
          </a:xfrm>
          <a:prstGeom prst="rect">
            <a:avLst/>
          </a:prstGeom>
          <a:noFill/>
        </p:spPr>
      </p:pic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107504" y="404664"/>
            <a:ext cx="2545890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0" y="1352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9223" name="Rectangle 7"/>
          <p:cNvSpPr>
            <a:spLocks noChangeArrowheads="1"/>
          </p:cNvSpPr>
          <p:nvPr/>
        </p:nvSpPr>
        <p:spPr bwMode="auto">
          <a:xfrm>
            <a:off x="0" y="1800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324544" y="2204864"/>
            <a:ext cx="5885656" cy="735707"/>
          </a:xfrm>
          <a:prstGeom prst="rect">
            <a:avLst/>
          </a:prstGeom>
          <a:noFill/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915816" y="4221088"/>
            <a:ext cx="2763882" cy="792088"/>
          </a:xfrm>
          <a:prstGeom prst="rect">
            <a:avLst/>
          </a:prstGeom>
          <a:noFill/>
        </p:spPr>
      </p:pic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79912" y="5013176"/>
            <a:ext cx="1944216" cy="887167"/>
          </a:xfrm>
          <a:prstGeom prst="rect">
            <a:avLst/>
          </a:prstGeom>
          <a:noFill/>
        </p:spPr>
      </p:pic>
      <p:pic>
        <p:nvPicPr>
          <p:cNvPr id="8193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39952" y="6021288"/>
            <a:ext cx="1958262" cy="836712"/>
          </a:xfrm>
          <a:prstGeom prst="rect">
            <a:avLst/>
          </a:prstGeom>
          <a:noFill/>
        </p:spPr>
      </p:pic>
      <p:sp>
        <p:nvSpPr>
          <p:cNvPr id="8198" name="Rectangle 6"/>
          <p:cNvSpPr>
            <a:spLocks noChangeArrowheads="1"/>
          </p:cNvSpPr>
          <p:nvPr/>
        </p:nvSpPr>
        <p:spPr bwMode="auto">
          <a:xfrm>
            <a:off x="0" y="620688"/>
            <a:ext cx="2545890" cy="1415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199" name="Rectangle 7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0" y="1352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201" name="Rectangle 9"/>
          <p:cNvSpPr>
            <a:spLocks noChangeArrowheads="1"/>
          </p:cNvSpPr>
          <p:nvPr/>
        </p:nvSpPr>
        <p:spPr bwMode="auto">
          <a:xfrm>
            <a:off x="0" y="1800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202" name="Rectangle 10"/>
          <p:cNvSpPr>
            <a:spLocks noChangeArrowheads="1"/>
          </p:cNvSpPr>
          <p:nvPr/>
        </p:nvSpPr>
        <p:spPr bwMode="auto">
          <a:xfrm>
            <a:off x="0" y="22479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8203" name="Rectangle 11"/>
          <p:cNvSpPr>
            <a:spLocks noChangeArrowheads="1"/>
          </p:cNvSpPr>
          <p:nvPr/>
        </p:nvSpPr>
        <p:spPr bwMode="auto">
          <a:xfrm>
            <a:off x="0" y="26955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059832" y="3212976"/>
            <a:ext cx="2880320" cy="83564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ChangeArrowheads="1"/>
          </p:cNvSpPr>
          <p:nvPr/>
        </p:nvSpPr>
        <p:spPr bwMode="auto">
          <a:xfrm>
            <a:off x="323528" y="980728"/>
            <a:ext cx="8567936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96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Typy exponenciálních rovnic:</a:t>
            </a:r>
            <a:endParaRPr kumimoji="0" lang="cs-CZ" sz="9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476672"/>
            <a:ext cx="8821450" cy="1036520"/>
          </a:xfrm>
          <a:prstGeom prst="rect">
            <a:avLst/>
          </a:prstGeom>
          <a:noFill/>
        </p:spPr>
      </p:pic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251520" y="3717032"/>
            <a:ext cx="1907704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1.1 </a:t>
            </a:r>
            <a:r>
              <a:rPr kumimoji="0" lang="cs-CZ" sz="7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endParaRPr kumimoji="0" lang="cs-CZ" sz="7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339752" y="4581128"/>
            <a:ext cx="4194092" cy="1239763"/>
          </a:xfrm>
          <a:prstGeom prst="rect">
            <a:avLst/>
          </a:prstGeom>
          <a:noFill/>
        </p:spPr>
      </p:pic>
      <p:sp>
        <p:nvSpPr>
          <p:cNvPr id="9217" name="Rectangle 1"/>
          <p:cNvSpPr>
            <a:spLocks noChangeArrowheads="1"/>
          </p:cNvSpPr>
          <p:nvPr/>
        </p:nvSpPr>
        <p:spPr bwMode="auto">
          <a:xfrm>
            <a:off x="179512" y="1916832"/>
            <a:ext cx="4536504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88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Řešení:</a:t>
            </a:r>
            <a:endParaRPr kumimoji="0" lang="cs-CZ" sz="8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43808" y="2780928"/>
            <a:ext cx="2732483" cy="807715"/>
          </a:xfrm>
          <a:prstGeom prst="rect">
            <a:avLst/>
          </a:prstGeom>
          <a:noFill/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07704" y="3789040"/>
            <a:ext cx="4536952" cy="807715"/>
          </a:xfrm>
          <a:prstGeom prst="rect">
            <a:avLst/>
          </a:prstGeom>
          <a:noFill/>
        </p:spPr>
      </p:pic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19872" y="4941168"/>
            <a:ext cx="1673036" cy="936104"/>
          </a:xfrm>
          <a:prstGeom prst="rect">
            <a:avLst/>
          </a:prstGeom>
          <a:noFill/>
        </p:spPr>
      </p:pic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251520" y="620688"/>
            <a:ext cx="2545890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2" name="Rectangle 6"/>
          <p:cNvSpPr>
            <a:spLocks noChangeArrowheads="1"/>
          </p:cNvSpPr>
          <p:nvPr/>
        </p:nvSpPr>
        <p:spPr bwMode="auto">
          <a:xfrm>
            <a:off x="0" y="13525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103" name="Rectangle 7"/>
          <p:cNvSpPr>
            <a:spLocks noChangeArrowheads="1"/>
          </p:cNvSpPr>
          <p:nvPr/>
        </p:nvSpPr>
        <p:spPr bwMode="auto">
          <a:xfrm>
            <a:off x="0" y="1800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27784" y="3140968"/>
            <a:ext cx="4130918" cy="951731"/>
          </a:xfrm>
          <a:prstGeom prst="rect">
            <a:avLst/>
          </a:prstGeom>
          <a:noFill/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4293096"/>
            <a:ext cx="4698418" cy="712465"/>
          </a:xfrm>
          <a:prstGeom prst="rect">
            <a:avLst/>
          </a:prstGeom>
          <a:noFill/>
        </p:spPr>
      </p:pic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27784" y="5373216"/>
            <a:ext cx="3600400" cy="1050928"/>
          </a:xfrm>
          <a:prstGeom prst="rect">
            <a:avLst/>
          </a:prstGeom>
          <a:noFill/>
        </p:spPr>
      </p:pic>
      <p:sp>
        <p:nvSpPr>
          <p:cNvPr id="3076" name="Rectangle 4"/>
          <p:cNvSpPr>
            <a:spLocks noChangeArrowheads="1"/>
          </p:cNvSpPr>
          <p:nvPr/>
        </p:nvSpPr>
        <p:spPr bwMode="auto">
          <a:xfrm>
            <a:off x="0" y="897196"/>
            <a:ext cx="8979125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</a:t>
            </a:r>
            <a:r>
              <a:rPr kumimoji="0" lang="cs-CZ" sz="6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1.2.</a:t>
            </a:r>
            <a:r>
              <a:rPr kumimoji="0" lang="cs-CZ" sz="6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rovnici zlogaritmujeme: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               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7" name="Rectangle 5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8" name="Rectangle 6"/>
          <p:cNvSpPr>
            <a:spLocks noChangeArrowheads="1"/>
          </p:cNvSpPr>
          <p:nvPr/>
        </p:nvSpPr>
        <p:spPr bwMode="auto">
          <a:xfrm>
            <a:off x="0" y="12573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9" name="Rectangle 7"/>
          <p:cNvSpPr>
            <a:spLocks noChangeArrowheads="1"/>
          </p:cNvSpPr>
          <p:nvPr/>
        </p:nvSpPr>
        <p:spPr bwMode="auto">
          <a:xfrm>
            <a:off x="0" y="17716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1628800"/>
            <a:ext cx="3631096" cy="889248"/>
          </a:xfrm>
          <a:prstGeom prst="rect">
            <a:avLst/>
          </a:prstGeom>
          <a:noFill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27584" y="2924944"/>
            <a:ext cx="5615253" cy="879723"/>
          </a:xfrm>
          <a:prstGeom prst="rect">
            <a:avLst/>
          </a:prstGeom>
          <a:noFill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108520" y="3789040"/>
            <a:ext cx="7496045" cy="1596380"/>
          </a:xfrm>
          <a:prstGeom prst="rect">
            <a:avLst/>
          </a:prstGeom>
          <a:noFill/>
        </p:spPr>
      </p:pic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5517232"/>
            <a:ext cx="6864613" cy="951731"/>
          </a:xfrm>
          <a:prstGeom prst="rect">
            <a:avLst/>
          </a:prstGeom>
          <a:noFill/>
        </p:spPr>
      </p:pic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0" y="188640"/>
            <a:ext cx="2545890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0" y="9144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1819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26955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1432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83568" y="4941168"/>
            <a:ext cx="4075346" cy="1008112"/>
          </a:xfrm>
          <a:prstGeom prst="rect">
            <a:avLst/>
          </a:prstGeom>
          <a:noFill/>
        </p:spPr>
      </p:pic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3780928" y="1628800"/>
            <a:ext cx="8690866" cy="1114797"/>
          </a:xfrm>
          <a:prstGeom prst="rect">
            <a:avLst/>
          </a:prstGeom>
          <a:noFill/>
        </p:spPr>
      </p:pic>
      <p:pic>
        <p:nvPicPr>
          <p:cNvPr id="24577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11560" y="2852936"/>
            <a:ext cx="4289737" cy="1095748"/>
          </a:xfrm>
          <a:prstGeom prst="rect">
            <a:avLst/>
          </a:prstGeom>
          <a:noFill/>
        </p:spPr>
      </p:pic>
      <p:sp>
        <p:nvSpPr>
          <p:cNvPr id="24580" name="Rectangle 4"/>
          <p:cNvSpPr>
            <a:spLocks noChangeArrowheads="1"/>
          </p:cNvSpPr>
          <p:nvPr/>
        </p:nvSpPr>
        <p:spPr bwMode="auto">
          <a:xfrm>
            <a:off x="179512" y="476672"/>
            <a:ext cx="2436886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2.</a:t>
            </a:r>
            <a:r>
              <a:rPr kumimoji="0" lang="cs-CZ" sz="2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</a:t>
            </a:r>
            <a:endParaRPr kumimoji="0" lang="cs-CZ" sz="9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2" name="Rectangle 6"/>
          <p:cNvSpPr>
            <a:spLocks noChangeArrowheads="1"/>
          </p:cNvSpPr>
          <p:nvPr/>
        </p:nvSpPr>
        <p:spPr bwMode="auto">
          <a:xfrm>
            <a:off x="0" y="13716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4583" name="Rectangle 7"/>
          <p:cNvSpPr>
            <a:spLocks noChangeArrowheads="1"/>
          </p:cNvSpPr>
          <p:nvPr/>
        </p:nvSpPr>
        <p:spPr bwMode="auto">
          <a:xfrm>
            <a:off x="0" y="2276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771800" y="1484784"/>
            <a:ext cx="3045140" cy="1249288"/>
          </a:xfrm>
          <a:prstGeom prst="rect">
            <a:avLst/>
          </a:prstGeom>
          <a:noFill/>
        </p:spPr>
      </p:pic>
      <p:pic>
        <p:nvPicPr>
          <p:cNvPr id="26627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2924944"/>
            <a:ext cx="3678536" cy="1192353"/>
          </a:xfrm>
          <a:prstGeom prst="rect">
            <a:avLst/>
          </a:prstGeom>
          <a:noFill/>
        </p:spPr>
      </p:pic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4077072"/>
            <a:ext cx="3073363" cy="1224136"/>
          </a:xfrm>
          <a:prstGeom prst="rect">
            <a:avLst/>
          </a:prstGeom>
          <a:noFill/>
        </p:spPr>
      </p:pic>
      <p:pic>
        <p:nvPicPr>
          <p:cNvPr id="26625" name="Picture 1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896" y="5445224"/>
            <a:ext cx="2088232" cy="1168416"/>
          </a:xfrm>
          <a:prstGeom prst="rect">
            <a:avLst/>
          </a:prstGeom>
          <a:noFill/>
        </p:spPr>
      </p:pic>
      <p:sp>
        <p:nvSpPr>
          <p:cNvPr id="26629" name="Rectangle 5"/>
          <p:cNvSpPr>
            <a:spLocks noChangeArrowheads="1"/>
          </p:cNvSpPr>
          <p:nvPr/>
        </p:nvSpPr>
        <p:spPr bwMode="auto">
          <a:xfrm>
            <a:off x="179512" y="130949"/>
            <a:ext cx="2545890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0" name="Rectangle 6"/>
          <p:cNvSpPr>
            <a:spLocks noChangeArrowheads="1"/>
          </p:cNvSpPr>
          <p:nvPr/>
        </p:nvSpPr>
        <p:spPr bwMode="auto">
          <a:xfrm>
            <a:off x="0" y="9144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1" name="Rectangle 7"/>
          <p:cNvSpPr>
            <a:spLocks noChangeArrowheads="1"/>
          </p:cNvSpPr>
          <p:nvPr/>
        </p:nvSpPr>
        <p:spPr bwMode="auto">
          <a:xfrm>
            <a:off x="0" y="1819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2" name="Rectangle 8"/>
          <p:cNvSpPr>
            <a:spLocks noChangeArrowheads="1"/>
          </p:cNvSpPr>
          <p:nvPr/>
        </p:nvSpPr>
        <p:spPr bwMode="auto">
          <a:xfrm>
            <a:off x="0" y="22669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6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                          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0" y="2714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612576" y="5157192"/>
            <a:ext cx="9193316" cy="951731"/>
          </a:xfrm>
          <a:prstGeom prst="rect">
            <a:avLst/>
          </a:prstGeom>
          <a:noFill/>
        </p:spPr>
      </p:pic>
      <p:pic>
        <p:nvPicPr>
          <p:cNvPr id="25602" name="Picture 2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899592" y="1916832"/>
            <a:ext cx="4294910" cy="1124322"/>
          </a:xfrm>
          <a:prstGeom prst="rect">
            <a:avLst/>
          </a:prstGeom>
          <a:noFill/>
        </p:spPr>
      </p:pic>
      <p:pic>
        <p:nvPicPr>
          <p:cNvPr id="25601" name="Picture 1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7504" y="3212976"/>
            <a:ext cx="5774303" cy="807715"/>
          </a:xfrm>
          <a:prstGeom prst="rect">
            <a:avLst/>
          </a:prstGeom>
          <a:noFill/>
        </p:spPr>
      </p:pic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251520" y="332656"/>
            <a:ext cx="779381" cy="101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3.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5" name="Rectangle 5"/>
          <p:cNvSpPr>
            <a:spLocks noChangeArrowheads="1"/>
          </p:cNvSpPr>
          <p:nvPr/>
        </p:nvSpPr>
        <p:spPr bwMode="auto">
          <a:xfrm>
            <a:off x="0" y="9048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6" name="Rectangle 6"/>
          <p:cNvSpPr>
            <a:spLocks noChangeArrowheads="1"/>
          </p:cNvSpPr>
          <p:nvPr/>
        </p:nvSpPr>
        <p:spPr bwMode="auto">
          <a:xfrm>
            <a:off x="0" y="1381125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5607" name="Rectangle 7"/>
          <p:cNvSpPr>
            <a:spLocks noChangeArrowheads="1"/>
          </p:cNvSpPr>
          <p:nvPr/>
        </p:nvSpPr>
        <p:spPr bwMode="auto">
          <a:xfrm>
            <a:off x="0" y="2286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4" name="Picture 6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83768" y="1124744"/>
            <a:ext cx="3946038" cy="889248"/>
          </a:xfrm>
          <a:prstGeom prst="rect">
            <a:avLst/>
          </a:prstGeom>
          <a:noFill/>
        </p:spPr>
      </p:pic>
      <p:pic>
        <p:nvPicPr>
          <p:cNvPr id="27653" name="Picture 5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67544" y="1988840"/>
            <a:ext cx="7991223" cy="807715"/>
          </a:xfrm>
          <a:prstGeom prst="rect">
            <a:avLst/>
          </a:prstGeom>
          <a:noFill/>
        </p:spPr>
      </p:pic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" y="2924945"/>
            <a:ext cx="8964488" cy="874130"/>
          </a:xfrm>
          <a:prstGeom prst="rect">
            <a:avLst/>
          </a:prstGeom>
          <a:noFill/>
        </p:spPr>
      </p:pic>
      <p:pic>
        <p:nvPicPr>
          <p:cNvPr id="27651" name="Picture 3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0" y="3717032"/>
            <a:ext cx="8861580" cy="864096"/>
          </a:xfrm>
          <a:prstGeom prst="rect">
            <a:avLst/>
          </a:prstGeom>
          <a:noFill/>
        </p:spPr>
      </p:pic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4581128"/>
            <a:ext cx="4799386" cy="1554731"/>
          </a:xfrm>
          <a:prstGeom prst="rect">
            <a:avLst/>
          </a:prstGeom>
          <a:noFill/>
        </p:spPr>
      </p:pic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6018465"/>
            <a:ext cx="2304256" cy="839535"/>
          </a:xfrm>
          <a:prstGeom prst="rect">
            <a:avLst/>
          </a:prstGeom>
          <a:noFill/>
        </p:spPr>
      </p:pic>
      <p:sp>
        <p:nvSpPr>
          <p:cNvPr id="27655" name="Rectangle 7"/>
          <p:cNvSpPr>
            <a:spLocks noChangeArrowheads="1"/>
          </p:cNvSpPr>
          <p:nvPr/>
        </p:nvSpPr>
        <p:spPr bwMode="auto">
          <a:xfrm>
            <a:off x="0" y="-13067"/>
            <a:ext cx="2545890" cy="1292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6000" b="0" i="1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Příklad:</a:t>
            </a:r>
            <a:endParaRPr kumimoji="0" lang="cs-CZ" sz="6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56" name="Rectangle 8"/>
          <p:cNvSpPr>
            <a:spLocks noChangeArrowheads="1"/>
          </p:cNvSpPr>
          <p:nvPr/>
        </p:nvSpPr>
        <p:spPr bwMode="auto">
          <a:xfrm>
            <a:off x="0" y="9144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57" name="Rectangle 9"/>
          <p:cNvSpPr>
            <a:spLocks noChangeArrowheads="1"/>
          </p:cNvSpPr>
          <p:nvPr/>
        </p:nvSpPr>
        <p:spPr bwMode="auto">
          <a:xfrm>
            <a:off x="0" y="18192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58" name="Rectangle 10"/>
          <p:cNvSpPr>
            <a:spLocks noChangeArrowheads="1"/>
          </p:cNvSpPr>
          <p:nvPr/>
        </p:nvSpPr>
        <p:spPr bwMode="auto">
          <a:xfrm>
            <a:off x="0" y="22669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59" name="Rectangle 11"/>
          <p:cNvSpPr>
            <a:spLocks noChangeArrowheads="1"/>
          </p:cNvSpPr>
          <p:nvPr/>
        </p:nvSpPr>
        <p:spPr bwMode="auto">
          <a:xfrm>
            <a:off x="0" y="2714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60" name="Rectangle 12"/>
          <p:cNvSpPr>
            <a:spLocks noChangeArrowheads="1"/>
          </p:cNvSpPr>
          <p:nvPr/>
        </p:nvSpPr>
        <p:spPr bwMode="auto">
          <a:xfrm>
            <a:off x="0" y="35909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61" name="Rectangle 13"/>
          <p:cNvSpPr>
            <a:spLocks noChangeArrowheads="1"/>
          </p:cNvSpPr>
          <p:nvPr/>
        </p:nvSpPr>
        <p:spPr bwMode="auto">
          <a:xfrm>
            <a:off x="0" y="40386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"/>
          <p:cNvSpPr>
            <a:spLocks noChangeArrowheads="1"/>
          </p:cNvSpPr>
          <p:nvPr/>
        </p:nvSpPr>
        <p:spPr bwMode="auto">
          <a:xfrm>
            <a:off x="0" y="755412"/>
            <a:ext cx="8964488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doc. RNDr. Emil CALDA, CSc. : Matematika pro netechnické obory SOŠ a SOU</a:t>
            </a:r>
            <a:endParaRPr kumimoji="0" lang="cs-CZ" sz="4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136</Words>
  <Application>Microsoft Office PowerPoint</Application>
  <PresentationFormat>Předvádění na obrazovce (4:3)</PresentationFormat>
  <Paragraphs>55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7</cp:revision>
  <dcterms:modified xsi:type="dcterms:W3CDTF">2013-01-10T08:04:30Z</dcterms:modified>
</cp:coreProperties>
</file>