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56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VY_32_INOVACE_285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Logaritmické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Důležité logaritmické funkce: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přirozený logaritmus, dekadický logaritmus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Eulerovo číslo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692696"/>
            <a:ext cx="9144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Důležité logaritmické funkce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1412776"/>
            <a:ext cx="2113201" cy="735707"/>
          </a:xfrm>
          <a:prstGeom prst="rect">
            <a:avLst/>
          </a:prstGeom>
          <a:noFill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653136"/>
            <a:ext cx="3115417" cy="836712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8964488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1)přirozený logaritmus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Eulerovo číslo 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0" y="1916832"/>
            <a:ext cx="9144000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(iracionální číslo s nekonečným</a:t>
            </a:r>
            <a:r>
              <a:rPr kumimoji="0" lang="cs-CZ" sz="4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rozvojem)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značíme: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e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zápis: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5811560"/>
            <a:ext cx="9144000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(z latiny logaritmus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naturalis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908720"/>
            <a:ext cx="9144000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1)dekadický logaritmus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10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zápis: </a:t>
            </a:r>
            <a:endParaRPr kumimoji="0" lang="cs-CZ" sz="4400" b="0" i="1" u="none" strike="noStrike" cap="none" normalizeH="0" baseline="0" dirty="0" smtClean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3573016"/>
            <a:ext cx="3829926" cy="833725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1772816"/>
            <a:ext cx="3672408" cy="1277359"/>
          </a:xfrm>
          <a:prstGeom prst="rect">
            <a:avLst/>
          </a:prstGeom>
          <a:noFill/>
        </p:spPr>
      </p:pic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4941168"/>
            <a:ext cx="3585567" cy="1562939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1" y="-41522"/>
            <a:ext cx="914400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Pomocí přirozeného logaritmu lze vyjádřit jiný logaritmus.</a:t>
            </a: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Platí: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0" y="3377407"/>
            <a:ext cx="9144001" cy="2000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za hodnotu b zvolíme Eulerovo číslo, získáme vzorec: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0" y="2409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1052736"/>
            <a:ext cx="4032448" cy="1404746"/>
          </a:xfrm>
          <a:prstGeom prst="rect">
            <a:avLst/>
          </a:prstGeom>
          <a:noFill/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4653136"/>
            <a:ext cx="4364311" cy="1520896"/>
          </a:xfrm>
          <a:prstGeom prst="rect">
            <a:avLst/>
          </a:prstGeom>
          <a:noFill/>
        </p:spPr>
      </p:pic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260648"/>
            <a:ext cx="1917513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0" y="3068960"/>
            <a:ext cx="7849521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Lze použít i dekadický logaritmus: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2143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79512" y="1135777"/>
            <a:ext cx="896448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150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6</cp:revision>
  <dcterms:modified xsi:type="dcterms:W3CDTF">2013-01-10T07:38:05Z</dcterms:modified>
</cp:coreProperties>
</file>