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59" r:id="rId9"/>
    <p:sldId id="260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547863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764704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VY_32_INOVACE_286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77281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212976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Logaritmická funkce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Základní operace s logaritmy, logaritmus součinu, mocniny,podílu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Logaritmování, odlogaritmování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1403648" y="1196752"/>
            <a:ext cx="6300192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operace s logaritmy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3212976"/>
            <a:ext cx="3096344" cy="1483665"/>
          </a:xfrm>
          <a:prstGeom prst="rect">
            <a:avLst/>
          </a:prstGeom>
          <a:noFill/>
        </p:spPr>
      </p:pic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4725144"/>
            <a:ext cx="3384376" cy="1369866"/>
          </a:xfrm>
          <a:prstGeom prst="rect">
            <a:avLst/>
          </a:prstGeom>
          <a:noFill/>
        </p:spPr>
      </p:pic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242065"/>
            <a:ext cx="8532440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1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Vztahy mezi přirozenými a dekadickými logaritmy: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1333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6003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467544" y="1124744"/>
            <a:ext cx="3754489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1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Logaritmování: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400" b="1" i="1" u="sng" dirty="0" smtClean="0">
              <a:solidFill>
                <a:srgbClr val="7030A0"/>
              </a:solidFill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1" i="1" u="sng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úprava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4509120"/>
            <a:ext cx="7949994" cy="1095747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1628800"/>
            <a:ext cx="1800200" cy="1173345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3861048"/>
            <a:ext cx="4486275" cy="495300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4725144"/>
            <a:ext cx="5572125" cy="609600"/>
          </a:xfrm>
          <a:prstGeom prst="rect">
            <a:avLst/>
          </a:prstGeom>
          <a:noFill/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5517232"/>
            <a:ext cx="4800600" cy="800100"/>
          </a:xfrm>
          <a:prstGeom prst="rect">
            <a:avLst/>
          </a:prstGeom>
          <a:noFill/>
        </p:spPr>
      </p:pic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323528" y="476672"/>
            <a:ext cx="2772682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Logaritmuj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1152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16478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27146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971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95536" y="1196752"/>
            <a:ext cx="4328364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1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Odlogaritmování: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1" i="1" u="sng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úprava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4437112"/>
            <a:ext cx="7275081" cy="1023739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2780928"/>
            <a:ext cx="7004143" cy="663699"/>
          </a:xfrm>
          <a:prstGeom prst="rect">
            <a:avLst/>
          </a:prstGeom>
          <a:noFill/>
        </p:spPr>
      </p:pic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808" y="3933056"/>
            <a:ext cx="2097548" cy="735707"/>
          </a:xfrm>
          <a:prstGeom prst="rect">
            <a:avLst/>
          </a:prstGeom>
          <a:noFill/>
        </p:spPr>
      </p:pic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179512" y="404664"/>
            <a:ext cx="3207096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Odlogaritmuj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251520" y="620688"/>
            <a:ext cx="6565067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1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Věty o logaritmech (vzorce)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400" b="1" i="1" u="sng" dirty="0" smtClean="0">
              <a:solidFill>
                <a:srgbClr val="7030A0"/>
              </a:solidFill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pro každé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5816" y="2708920"/>
            <a:ext cx="3127747" cy="807715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4149080"/>
            <a:ext cx="91440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 všechna kladná čísla </a:t>
            </a:r>
            <a:r>
              <a:rPr kumimoji="0" lang="cs-CZ" sz="4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u, v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 platí: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79512" y="1052736"/>
            <a:ext cx="5203669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a) logaritmus součinu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4005064"/>
            <a:ext cx="7458475" cy="807715"/>
          </a:xfrm>
          <a:prstGeom prst="rect">
            <a:avLst/>
          </a:prstGeom>
          <a:noFill/>
        </p:spPr>
      </p:pic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2564904"/>
            <a:ext cx="3419475" cy="447675"/>
          </a:xfrm>
          <a:prstGeom prst="rect">
            <a:avLst/>
          </a:prstGeom>
          <a:noFill/>
        </p:spPr>
      </p:pic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3501008"/>
            <a:ext cx="5172075" cy="447675"/>
          </a:xfrm>
          <a:prstGeom prst="rect">
            <a:avLst/>
          </a:prstGeom>
          <a:noFill/>
        </p:spPr>
      </p:pic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395536" y="764704"/>
            <a:ext cx="1917513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0" y="18097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251520" y="980728"/>
            <a:ext cx="5288051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b)logaritmus mocniny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9632" y="2348880"/>
            <a:ext cx="6527854" cy="1095747"/>
          </a:xfrm>
          <a:prstGeom prst="rect">
            <a:avLst/>
          </a:prstGeom>
          <a:noFill/>
        </p:spPr>
      </p:pic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3717032"/>
            <a:ext cx="7036630" cy="20242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395536" y="836712"/>
            <a:ext cx="1917513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2348880"/>
            <a:ext cx="7794933" cy="663699"/>
          </a:xfrm>
          <a:prstGeom prst="rect">
            <a:avLst/>
          </a:prstGeom>
          <a:noFill/>
        </p:spPr>
      </p:pic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3501008"/>
            <a:ext cx="6318946" cy="13041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251520" y="1124744"/>
            <a:ext cx="4709944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c)logaritmus podílu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3573016"/>
            <a:ext cx="6662489" cy="1378446"/>
          </a:xfrm>
          <a:prstGeom prst="rect">
            <a:avLst/>
          </a:prstGeom>
          <a:noFill/>
        </p:spPr>
      </p:pic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0" y="9715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251520" y="332656"/>
            <a:ext cx="1917513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1844824"/>
            <a:ext cx="8689769" cy="3312368"/>
          </a:xfrm>
          <a:prstGeom prst="rect">
            <a:avLst/>
          </a:prstGeom>
          <a:noFill/>
        </p:spPr>
      </p:pic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0" y="2733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836712"/>
            <a:ext cx="3238128" cy="879723"/>
          </a:xfrm>
          <a:prstGeom prst="rect">
            <a:avLst/>
          </a:prstGeom>
          <a:noFill/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2276872"/>
            <a:ext cx="3456384" cy="933621"/>
          </a:xfrm>
          <a:prstGeom prst="rect">
            <a:avLst/>
          </a:prstGeom>
          <a:noFill/>
        </p:spPr>
      </p:pic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3645024"/>
            <a:ext cx="7920107" cy="1186805"/>
          </a:xfrm>
          <a:prstGeom prst="rect">
            <a:avLst/>
          </a:prstGeom>
          <a:noFill/>
        </p:spPr>
      </p:pic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5085184"/>
            <a:ext cx="4248472" cy="1409540"/>
          </a:xfrm>
          <a:prstGeom prst="rect">
            <a:avLst/>
          </a:prstGeom>
          <a:noFill/>
        </p:spPr>
      </p:pic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395536" y="836712"/>
            <a:ext cx="663964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395536" y="2348880"/>
            <a:ext cx="64472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e)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467544" y="3861048"/>
            <a:ext cx="54720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f)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80" name="Rectangle 8"/>
          <p:cNvSpPr>
            <a:spLocks noChangeArrowheads="1"/>
          </p:cNvSpPr>
          <p:nvPr/>
        </p:nvSpPr>
        <p:spPr bwMode="auto">
          <a:xfrm>
            <a:off x="467544" y="5301208"/>
            <a:ext cx="62869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g)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81" name="Rectangle 9"/>
          <p:cNvSpPr>
            <a:spLocks noChangeArrowheads="1"/>
          </p:cNvSpPr>
          <p:nvPr/>
        </p:nvSpPr>
        <p:spPr bwMode="auto">
          <a:xfrm>
            <a:off x="0" y="38671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107504" y="1218818"/>
            <a:ext cx="8748464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600" u="sng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doc.RNDr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Emil CALDA, CSc. : Matematika pro netechnické obory SOŠ a SOU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156</Words>
  <Application>Microsoft Office PowerPoint</Application>
  <PresentationFormat>Předvádění na obrazovce (4:3)</PresentationFormat>
  <Paragraphs>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4</cp:revision>
  <dcterms:modified xsi:type="dcterms:W3CDTF">2013-01-10T07:38:32Z</dcterms:modified>
</cp:coreProperties>
</file>