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6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972570" y="2547863"/>
            <a:ext cx="5198859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2192183" y="4640451"/>
            <a:ext cx="4759636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CZ.1.07/1.5.00/34.0233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75656" y="764704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VY_32_INOVACE_288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1772816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II.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1.1.2013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75656" y="3212976"/>
          <a:ext cx="5897880" cy="2926080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Logaritmické rovnice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Typy logaritmických rovnic a jejich řešení obecně</a:t>
                      </a:r>
                      <a:r>
                        <a:rPr lang="cs-CZ" sz="1600" baseline="0" dirty="0" smtClean="0">
                          <a:latin typeface="Arial"/>
                          <a:ea typeface="Times New Roman"/>
                          <a:cs typeface="Times New Roman"/>
                        </a:rPr>
                        <a:t> a na konkrétních příkladech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substituce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Výukový </a:t>
                      </a: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ChangeArrowheads="1"/>
          </p:cNvSpPr>
          <p:nvPr/>
        </p:nvSpPr>
        <p:spPr bwMode="auto">
          <a:xfrm>
            <a:off x="0" y="1268760"/>
            <a:ext cx="8820472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6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LOGARITMICKÉ ROVNICE</a:t>
            </a:r>
            <a:endParaRPr kumimoji="0" lang="cs-CZ" sz="9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55776" y="4581128"/>
            <a:ext cx="2160240" cy="1027687"/>
          </a:xfrm>
          <a:prstGeom prst="rect">
            <a:avLst/>
          </a:prstGeom>
          <a:noFill/>
        </p:spPr>
      </p:pic>
      <p:pic>
        <p:nvPicPr>
          <p:cNvPr id="9217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5805264"/>
            <a:ext cx="4794734" cy="807715"/>
          </a:xfrm>
          <a:prstGeom prst="rect">
            <a:avLst/>
          </a:prstGeom>
          <a:noFill/>
        </p:spPr>
      </p:pic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0" y="338554"/>
            <a:ext cx="9144000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obsahují logaritmus neznámé nebo výraz s neznámou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685800" y="9048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228600" y="18288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223" name="Rectangle 7"/>
          <p:cNvSpPr>
            <a:spLocks noChangeArrowheads="1"/>
          </p:cNvSpPr>
          <p:nvPr/>
        </p:nvSpPr>
        <p:spPr bwMode="auto">
          <a:xfrm>
            <a:off x="228600" y="27336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22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224" name="Picture 8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3501008"/>
            <a:ext cx="3706889" cy="1095747"/>
          </a:xfrm>
          <a:prstGeom prst="rect">
            <a:avLst/>
          </a:prstGeom>
          <a:noFill/>
        </p:spPr>
      </p:pic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467544" y="2164214"/>
            <a:ext cx="1800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200" b="1" i="1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A)</a:t>
            </a:r>
            <a:endParaRPr kumimoji="0" lang="cs-CZ" sz="7200" b="0" i="1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47864" y="1196752"/>
            <a:ext cx="2952328" cy="1664400"/>
          </a:xfrm>
          <a:prstGeom prst="rect">
            <a:avLst/>
          </a:prstGeom>
          <a:noFill/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5856" y="2691268"/>
            <a:ext cx="3024336" cy="1284849"/>
          </a:xfrm>
          <a:prstGeom prst="rect">
            <a:avLst/>
          </a:prstGeom>
          <a:noFill/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44008" y="4077072"/>
            <a:ext cx="1728192" cy="966965"/>
          </a:xfrm>
          <a:prstGeom prst="rect">
            <a:avLst/>
          </a:prstGeom>
          <a:noFill/>
        </p:spPr>
      </p:pic>
      <p:sp>
        <p:nvSpPr>
          <p:cNvPr id="8197" name="Rectangle 5"/>
          <p:cNvSpPr>
            <a:spLocks noChangeArrowheads="1"/>
          </p:cNvSpPr>
          <p:nvPr/>
        </p:nvSpPr>
        <p:spPr bwMode="auto">
          <a:xfrm>
            <a:off x="467544" y="476672"/>
            <a:ext cx="2202847" cy="1046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Příklad1: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198" name="Rectangle 6"/>
          <p:cNvSpPr>
            <a:spLocks noChangeArrowheads="1"/>
          </p:cNvSpPr>
          <p:nvPr/>
        </p:nvSpPr>
        <p:spPr bwMode="auto">
          <a:xfrm>
            <a:off x="228600" y="12573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199" name="Rectangle 7"/>
          <p:cNvSpPr>
            <a:spLocks noChangeArrowheads="1"/>
          </p:cNvSpPr>
          <p:nvPr/>
        </p:nvSpPr>
        <p:spPr bwMode="auto">
          <a:xfrm>
            <a:off x="228600" y="23336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          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228600" y="32385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201" name="Rectangle 9"/>
          <p:cNvSpPr>
            <a:spLocks noChangeArrowheads="1"/>
          </p:cNvSpPr>
          <p:nvPr/>
        </p:nvSpPr>
        <p:spPr bwMode="auto">
          <a:xfrm>
            <a:off x="228600" y="41433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203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8202" name="Picture 10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560" y="5517232"/>
            <a:ext cx="3953682" cy="7647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44008" y="3140968"/>
            <a:ext cx="2088232" cy="981469"/>
          </a:xfrm>
          <a:prstGeom prst="rect">
            <a:avLst/>
          </a:prstGeom>
          <a:noFill/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4221088"/>
            <a:ext cx="5176369" cy="946026"/>
          </a:xfrm>
          <a:prstGeom prst="rect">
            <a:avLst/>
          </a:prstGeom>
          <a:noFill/>
        </p:spPr>
      </p:pic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1" y="5445224"/>
            <a:ext cx="4950737" cy="720849"/>
          </a:xfrm>
          <a:prstGeom prst="rect">
            <a:avLst/>
          </a:prstGeom>
          <a:noFill/>
        </p:spPr>
      </p:pic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251520" y="476672"/>
            <a:ext cx="2202847" cy="1046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Příklad2: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228600" y="9048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175" name="Rectangle 7"/>
          <p:cNvSpPr>
            <a:spLocks noChangeArrowheads="1"/>
          </p:cNvSpPr>
          <p:nvPr/>
        </p:nvSpPr>
        <p:spPr bwMode="auto">
          <a:xfrm>
            <a:off x="228600" y="18097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176" name="Rectangle 8"/>
          <p:cNvSpPr>
            <a:spLocks noChangeArrowheads="1"/>
          </p:cNvSpPr>
          <p:nvPr/>
        </p:nvSpPr>
        <p:spPr bwMode="auto">
          <a:xfrm>
            <a:off x="228600" y="27717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177" name="Rectangle 9"/>
          <p:cNvSpPr>
            <a:spLocks noChangeArrowheads="1"/>
          </p:cNvSpPr>
          <p:nvPr/>
        </p:nvSpPr>
        <p:spPr bwMode="auto">
          <a:xfrm>
            <a:off x="228600" y="37338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179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78" name="Picture 10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35896" y="1556792"/>
            <a:ext cx="3109117" cy="9807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131840" y="1052736"/>
            <a:ext cx="3491880" cy="845403"/>
          </a:xfrm>
          <a:prstGeom prst="rect">
            <a:avLst/>
          </a:prstGeom>
          <a:noFill/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27984" y="1916832"/>
            <a:ext cx="2950659" cy="1187927"/>
          </a:xfrm>
          <a:prstGeom prst="rect">
            <a:avLst/>
          </a:prstGeom>
          <a:noFill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148064" y="3645024"/>
            <a:ext cx="2253461" cy="591691"/>
          </a:xfrm>
          <a:prstGeom prst="rect">
            <a:avLst/>
          </a:prstGeom>
          <a:noFill/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64088" y="4509120"/>
            <a:ext cx="1080120" cy="1080120"/>
          </a:xfrm>
          <a:prstGeom prst="rect">
            <a:avLst/>
          </a:prstGeom>
          <a:noFill/>
        </p:spPr>
      </p:pic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5413232"/>
            <a:ext cx="3240360" cy="1120124"/>
          </a:xfrm>
          <a:prstGeom prst="rect">
            <a:avLst/>
          </a:prstGeom>
          <a:noFill/>
        </p:spPr>
      </p:pic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251520" y="332656"/>
            <a:ext cx="2202847" cy="1046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Příklad3: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51" name="Rectangle 7"/>
          <p:cNvSpPr>
            <a:spLocks noChangeArrowheads="1"/>
          </p:cNvSpPr>
          <p:nvPr/>
        </p:nvSpPr>
        <p:spPr bwMode="auto">
          <a:xfrm>
            <a:off x="228600" y="11144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52" name="Rectangle 8"/>
          <p:cNvSpPr>
            <a:spLocks noChangeArrowheads="1"/>
          </p:cNvSpPr>
          <p:nvPr/>
        </p:nvSpPr>
        <p:spPr bwMode="auto">
          <a:xfrm>
            <a:off x="228600" y="24574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53" name="Rectangle 9"/>
          <p:cNvSpPr>
            <a:spLocks noChangeArrowheads="1"/>
          </p:cNvSpPr>
          <p:nvPr/>
        </p:nvSpPr>
        <p:spPr bwMode="auto">
          <a:xfrm>
            <a:off x="228600" y="33623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54" name="Rectangle 10"/>
          <p:cNvSpPr>
            <a:spLocks noChangeArrowheads="1"/>
          </p:cNvSpPr>
          <p:nvPr/>
        </p:nvSpPr>
        <p:spPr bwMode="auto">
          <a:xfrm>
            <a:off x="228600" y="46196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155" name="Rectangle 11"/>
          <p:cNvSpPr>
            <a:spLocks noChangeArrowheads="1"/>
          </p:cNvSpPr>
          <p:nvPr/>
        </p:nvSpPr>
        <p:spPr bwMode="auto">
          <a:xfrm>
            <a:off x="228600" y="58769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47864" y="548680"/>
            <a:ext cx="1724025" cy="800100"/>
          </a:xfrm>
          <a:prstGeom prst="rect">
            <a:avLst/>
          </a:prstGeom>
          <a:noFill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35896" y="1700808"/>
            <a:ext cx="1123950" cy="619125"/>
          </a:xfrm>
          <a:prstGeom prst="rect">
            <a:avLst/>
          </a:prstGeom>
          <a:noFill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91880" y="2636912"/>
            <a:ext cx="1276350" cy="1019175"/>
          </a:xfrm>
          <a:prstGeom prst="rect">
            <a:avLst/>
          </a:prstGeom>
          <a:noFill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35896" y="4005064"/>
            <a:ext cx="1162050" cy="876300"/>
          </a:xfrm>
          <a:prstGeom prst="rect">
            <a:avLst/>
          </a:prstGeom>
          <a:noFill/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95936" y="5373216"/>
            <a:ext cx="800100" cy="800100"/>
          </a:xfrm>
          <a:prstGeom prst="rect">
            <a:avLst/>
          </a:prstGeom>
          <a:noFill/>
        </p:spPr>
      </p:pic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228184" y="5445224"/>
            <a:ext cx="2314575" cy="800100"/>
          </a:xfrm>
          <a:prstGeom prst="rect">
            <a:avLst/>
          </a:prstGeom>
          <a:noFill/>
        </p:spPr>
      </p:pic>
      <p:sp>
        <p:nvSpPr>
          <p:cNvPr id="5127" name="Rectangle 7"/>
          <p:cNvSpPr>
            <a:spLocks noChangeArrowheads="1"/>
          </p:cNvSpPr>
          <p:nvPr/>
        </p:nvSpPr>
        <p:spPr bwMode="auto">
          <a:xfrm>
            <a:off x="179512" y="260648"/>
            <a:ext cx="2202847" cy="1046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Příklad4: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228600" y="12573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29" name="Rectangle 9"/>
          <p:cNvSpPr>
            <a:spLocks noChangeArrowheads="1"/>
          </p:cNvSpPr>
          <p:nvPr/>
        </p:nvSpPr>
        <p:spPr bwMode="auto">
          <a:xfrm>
            <a:off x="228600" y="23336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30" name="Rectangle 10"/>
          <p:cNvSpPr>
            <a:spLocks noChangeArrowheads="1"/>
          </p:cNvSpPr>
          <p:nvPr/>
        </p:nvSpPr>
        <p:spPr bwMode="auto">
          <a:xfrm>
            <a:off x="228600" y="38100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31" name="Rectangle 11"/>
          <p:cNvSpPr>
            <a:spLocks noChangeArrowheads="1"/>
          </p:cNvSpPr>
          <p:nvPr/>
        </p:nvSpPr>
        <p:spPr bwMode="auto">
          <a:xfrm>
            <a:off x="228600" y="51435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32" name="Rectangle 12"/>
          <p:cNvSpPr>
            <a:spLocks noChangeArrowheads="1"/>
          </p:cNvSpPr>
          <p:nvPr/>
        </p:nvSpPr>
        <p:spPr bwMode="auto">
          <a:xfrm>
            <a:off x="228600" y="64008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133" name="Rectangle 13"/>
          <p:cNvSpPr>
            <a:spLocks noChangeArrowheads="1"/>
          </p:cNvSpPr>
          <p:nvPr/>
        </p:nvSpPr>
        <p:spPr bwMode="auto">
          <a:xfrm>
            <a:off x="228600" y="76581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87824" y="1340768"/>
            <a:ext cx="3067234" cy="792088"/>
          </a:xfrm>
          <a:prstGeom prst="rect">
            <a:avLst/>
          </a:prstGeom>
          <a:noFill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07704" y="3356992"/>
            <a:ext cx="4067944" cy="685281"/>
          </a:xfrm>
          <a:prstGeom prst="rect">
            <a:avLst/>
          </a:prstGeom>
          <a:noFill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87824" y="4221088"/>
            <a:ext cx="2979585" cy="663699"/>
          </a:xfrm>
          <a:prstGeom prst="rect">
            <a:avLst/>
          </a:prstGeom>
          <a:noFill/>
        </p:spPr>
      </p:pic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5536" y="5877272"/>
            <a:ext cx="4536504" cy="527762"/>
          </a:xfrm>
          <a:prstGeom prst="rect">
            <a:avLst/>
          </a:prstGeom>
          <a:noFill/>
        </p:spPr>
      </p:pic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179512" y="260648"/>
            <a:ext cx="2202847" cy="1046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Příklad5: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3" name="Rectangle 7"/>
          <p:cNvSpPr>
            <a:spLocks noChangeArrowheads="1"/>
          </p:cNvSpPr>
          <p:nvPr/>
        </p:nvSpPr>
        <p:spPr bwMode="auto">
          <a:xfrm>
            <a:off x="228600" y="9048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4" name="Rectangle 8"/>
          <p:cNvSpPr>
            <a:spLocks noChangeArrowheads="1"/>
          </p:cNvSpPr>
          <p:nvPr/>
        </p:nvSpPr>
        <p:spPr bwMode="auto">
          <a:xfrm>
            <a:off x="323528" y="1844824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6" name="Rectangle 10"/>
          <p:cNvSpPr>
            <a:spLocks noChangeArrowheads="1"/>
          </p:cNvSpPr>
          <p:nvPr/>
        </p:nvSpPr>
        <p:spPr bwMode="auto">
          <a:xfrm>
            <a:off x="228600" y="36195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7" name="Rectangle 11"/>
          <p:cNvSpPr>
            <a:spLocks noChangeArrowheads="1"/>
          </p:cNvSpPr>
          <p:nvPr/>
        </p:nvSpPr>
        <p:spPr bwMode="auto">
          <a:xfrm>
            <a:off x="228600" y="45243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9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03848" y="2348880"/>
            <a:ext cx="2808312" cy="6983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35696" y="2204864"/>
            <a:ext cx="4688257" cy="663699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15816" y="3284984"/>
            <a:ext cx="2592288" cy="655041"/>
          </a:xfrm>
          <a:prstGeom prst="rect">
            <a:avLst/>
          </a:prstGeom>
          <a:noFill/>
        </p:spPr>
      </p:pic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15616" y="5085184"/>
            <a:ext cx="6707596" cy="663699"/>
          </a:xfrm>
          <a:prstGeom prst="rect">
            <a:avLst/>
          </a:prstGeom>
          <a:noFill/>
        </p:spPr>
      </p:pic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685800" y="9048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1" i="0" u="none" strike="noStrike" cap="none" normalizeH="0" baseline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8" name="Rectangle 6"/>
          <p:cNvSpPr>
            <a:spLocks noChangeArrowheads="1"/>
          </p:cNvSpPr>
          <p:nvPr/>
        </p:nvSpPr>
        <p:spPr bwMode="auto">
          <a:xfrm>
            <a:off x="228600" y="18097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228600" y="27146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980728"/>
            <a:ext cx="98937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7200" b="1" i="1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B)</a:t>
            </a:r>
            <a:endParaRPr lang="cs-CZ" sz="7200" i="1" dirty="0" smtClean="0">
              <a:solidFill>
                <a:srgbClr val="FF0000"/>
              </a:solidFill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27784" y="1556792"/>
            <a:ext cx="3305175" cy="809625"/>
          </a:xfrm>
          <a:prstGeom prst="rect">
            <a:avLst/>
          </a:prstGeom>
          <a:noFill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5856" y="2780928"/>
            <a:ext cx="3867150" cy="809625"/>
          </a:xfrm>
          <a:prstGeom prst="rect">
            <a:avLst/>
          </a:prstGeom>
          <a:noFill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79712" y="3861048"/>
            <a:ext cx="2867025" cy="447675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4797152"/>
            <a:ext cx="2476500" cy="447675"/>
          </a:xfrm>
          <a:prstGeom prst="rect">
            <a:avLst/>
          </a:prstGeom>
          <a:noFill/>
        </p:spPr>
      </p:pic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6021288"/>
            <a:ext cx="2381250" cy="447675"/>
          </a:xfrm>
          <a:prstGeom prst="rect">
            <a:avLst/>
          </a:prstGeom>
          <a:noFill/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179512" y="404664"/>
            <a:ext cx="2202847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Příklad1: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228600" y="12668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228600" y="25336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228600" y="34385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8" name="Rectangle 10"/>
          <p:cNvSpPr>
            <a:spLocks noChangeArrowheads="1"/>
          </p:cNvSpPr>
          <p:nvPr/>
        </p:nvSpPr>
        <p:spPr bwMode="auto">
          <a:xfrm>
            <a:off x="228600" y="43434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9" name="Rectangle 11"/>
          <p:cNvSpPr>
            <a:spLocks noChangeArrowheads="1"/>
          </p:cNvSpPr>
          <p:nvPr/>
        </p:nvSpPr>
        <p:spPr bwMode="auto">
          <a:xfrm>
            <a:off x="228600" y="52482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560" y="2060848"/>
            <a:ext cx="4482068" cy="1088132"/>
          </a:xfrm>
          <a:prstGeom prst="rect">
            <a:avLst/>
          </a:prstGeom>
          <a:noFill/>
        </p:spPr>
      </p:pic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4077072"/>
            <a:ext cx="4206114" cy="1080120"/>
          </a:xfrm>
          <a:prstGeom prst="rect">
            <a:avLst/>
          </a:prstGeom>
          <a:noFill/>
        </p:spPr>
      </p:pic>
      <p:pic>
        <p:nvPicPr>
          <p:cNvPr id="28673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80112" y="3284984"/>
            <a:ext cx="2702598" cy="864096"/>
          </a:xfrm>
          <a:prstGeom prst="rect">
            <a:avLst/>
          </a:prstGeom>
          <a:noFill/>
        </p:spPr>
      </p:pic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8677" name="Rectangle 5"/>
          <p:cNvSpPr>
            <a:spLocks noChangeArrowheads="1"/>
          </p:cNvSpPr>
          <p:nvPr/>
        </p:nvSpPr>
        <p:spPr bwMode="auto">
          <a:xfrm>
            <a:off x="228600" y="12573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8678" name="Rectangle 6"/>
          <p:cNvSpPr>
            <a:spLocks noChangeArrowheads="1"/>
          </p:cNvSpPr>
          <p:nvPr/>
        </p:nvSpPr>
        <p:spPr bwMode="auto">
          <a:xfrm>
            <a:off x="228600" y="25241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8679" name="Rectangle 7"/>
          <p:cNvSpPr>
            <a:spLocks noChangeArrowheads="1"/>
          </p:cNvSpPr>
          <p:nvPr/>
        </p:nvSpPr>
        <p:spPr bwMode="auto">
          <a:xfrm>
            <a:off x="228600" y="34290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" name="Pravá složená závorka 8"/>
          <p:cNvSpPr/>
          <p:nvPr/>
        </p:nvSpPr>
        <p:spPr>
          <a:xfrm>
            <a:off x="5220072" y="3212976"/>
            <a:ext cx="155448" cy="914400"/>
          </a:xfrm>
          <a:prstGeom prst="rightBr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4" name="Picture 6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79712" y="1340768"/>
            <a:ext cx="5505450" cy="447675"/>
          </a:xfrm>
          <a:prstGeom prst="rect">
            <a:avLst/>
          </a:prstGeom>
          <a:noFill/>
        </p:spPr>
      </p:pic>
      <p:pic>
        <p:nvPicPr>
          <p:cNvPr id="27653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55976" y="2204864"/>
            <a:ext cx="3114675" cy="800100"/>
          </a:xfrm>
          <a:prstGeom prst="rect">
            <a:avLst/>
          </a:prstGeom>
          <a:noFill/>
        </p:spPr>
      </p:pic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148064" y="3429000"/>
            <a:ext cx="2752725" cy="800100"/>
          </a:xfrm>
          <a:prstGeom prst="rect">
            <a:avLst/>
          </a:prstGeom>
          <a:noFill/>
        </p:spPr>
      </p:pic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148064" y="4653136"/>
            <a:ext cx="2505075" cy="447675"/>
          </a:xfrm>
          <a:prstGeom prst="rect">
            <a:avLst/>
          </a:prstGeom>
          <a:noFill/>
        </p:spPr>
      </p:pic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24128" y="5445224"/>
            <a:ext cx="1162050" cy="447675"/>
          </a:xfrm>
          <a:prstGeom prst="rect">
            <a:avLst/>
          </a:prstGeom>
          <a:noFill/>
        </p:spPr>
      </p:pic>
      <p:pic>
        <p:nvPicPr>
          <p:cNvPr id="27649" name="Picture 1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940152" y="6237312"/>
            <a:ext cx="800100" cy="447675"/>
          </a:xfrm>
          <a:prstGeom prst="rect">
            <a:avLst/>
          </a:prstGeom>
          <a:noFill/>
        </p:spPr>
      </p:pic>
      <p:sp>
        <p:nvSpPr>
          <p:cNvPr id="27655" name="Rectangle 7"/>
          <p:cNvSpPr>
            <a:spLocks noChangeArrowheads="1"/>
          </p:cNvSpPr>
          <p:nvPr/>
        </p:nvSpPr>
        <p:spPr bwMode="auto">
          <a:xfrm>
            <a:off x="0" y="188640"/>
            <a:ext cx="2202847" cy="1046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Příklad2: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7656" name="Rectangle 8"/>
          <p:cNvSpPr>
            <a:spLocks noChangeArrowheads="1"/>
          </p:cNvSpPr>
          <p:nvPr/>
        </p:nvSpPr>
        <p:spPr bwMode="auto">
          <a:xfrm>
            <a:off x="-252536" y="134076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7657" name="Rectangle 9"/>
          <p:cNvSpPr>
            <a:spLocks noChangeArrowheads="1"/>
          </p:cNvSpPr>
          <p:nvPr/>
        </p:nvSpPr>
        <p:spPr bwMode="auto">
          <a:xfrm>
            <a:off x="228600" y="21621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7658" name="Rectangle 10"/>
          <p:cNvSpPr>
            <a:spLocks noChangeArrowheads="1"/>
          </p:cNvSpPr>
          <p:nvPr/>
        </p:nvSpPr>
        <p:spPr bwMode="auto">
          <a:xfrm>
            <a:off x="228600" y="34194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7659" name="Rectangle 11"/>
          <p:cNvSpPr>
            <a:spLocks noChangeArrowheads="1"/>
          </p:cNvSpPr>
          <p:nvPr/>
        </p:nvSpPr>
        <p:spPr bwMode="auto">
          <a:xfrm>
            <a:off x="228600" y="43243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7660" name="Rectangle 12"/>
          <p:cNvSpPr>
            <a:spLocks noChangeArrowheads="1"/>
          </p:cNvSpPr>
          <p:nvPr/>
        </p:nvSpPr>
        <p:spPr bwMode="auto">
          <a:xfrm>
            <a:off x="228600" y="52292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7661" name="Rectangle 13"/>
          <p:cNvSpPr>
            <a:spLocks noChangeArrowheads="1"/>
          </p:cNvSpPr>
          <p:nvPr/>
        </p:nvSpPr>
        <p:spPr bwMode="auto">
          <a:xfrm>
            <a:off x="228600" y="61341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1700808"/>
            <a:ext cx="5509976" cy="735707"/>
          </a:xfrm>
          <a:prstGeom prst="rect">
            <a:avLst/>
          </a:prstGeom>
          <a:noFill/>
        </p:spPr>
      </p:pic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3861048"/>
            <a:ext cx="4774269" cy="735707"/>
          </a:xfrm>
          <a:prstGeom prst="rect">
            <a:avLst/>
          </a:prstGeom>
          <a:noFill/>
        </p:spPr>
      </p:pic>
      <p:pic>
        <p:nvPicPr>
          <p:cNvPr id="26625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00192" y="2852936"/>
            <a:ext cx="2526258" cy="807715"/>
          </a:xfrm>
          <a:prstGeom prst="rect">
            <a:avLst/>
          </a:prstGeom>
          <a:noFill/>
        </p:spPr>
      </p:pic>
      <p:sp>
        <p:nvSpPr>
          <p:cNvPr id="2662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228600" y="9048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0" name="Rectangle 6"/>
          <p:cNvSpPr>
            <a:spLocks noChangeArrowheads="1"/>
          </p:cNvSpPr>
          <p:nvPr/>
        </p:nvSpPr>
        <p:spPr bwMode="auto">
          <a:xfrm>
            <a:off x="228600" y="18097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1" name="Rectangle 7"/>
          <p:cNvSpPr>
            <a:spLocks noChangeArrowheads="1"/>
          </p:cNvSpPr>
          <p:nvPr/>
        </p:nvSpPr>
        <p:spPr bwMode="auto">
          <a:xfrm>
            <a:off x="228600" y="27146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" name="Pravá složená závorka 8"/>
          <p:cNvSpPr/>
          <p:nvPr/>
        </p:nvSpPr>
        <p:spPr>
          <a:xfrm>
            <a:off x="5940152" y="2780928"/>
            <a:ext cx="155448" cy="914400"/>
          </a:xfrm>
          <a:prstGeom prst="rightBr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5601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3356992"/>
            <a:ext cx="8498476" cy="800458"/>
          </a:xfrm>
          <a:prstGeom prst="rect">
            <a:avLst/>
          </a:prstGeom>
          <a:noFill/>
        </p:spPr>
      </p:pic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685800" y="9048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268760"/>
            <a:ext cx="950901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7200" b="1" i="1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C)</a:t>
            </a:r>
            <a:endParaRPr lang="cs-CZ" sz="7200" i="1" dirty="0" smtClean="0">
              <a:solidFill>
                <a:srgbClr val="FF0000"/>
              </a:solidFill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703" name="Picture 7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99792" y="836712"/>
            <a:ext cx="4991100" cy="876300"/>
          </a:xfrm>
          <a:prstGeom prst="rect">
            <a:avLst/>
          </a:prstGeom>
          <a:noFill/>
        </p:spPr>
      </p:pic>
      <p:pic>
        <p:nvPicPr>
          <p:cNvPr id="29702" name="Picture 6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07904" y="1916832"/>
            <a:ext cx="1809750" cy="866775"/>
          </a:xfrm>
          <a:prstGeom prst="rect">
            <a:avLst/>
          </a:prstGeom>
          <a:noFill/>
        </p:spPr>
      </p:pic>
      <p:pic>
        <p:nvPicPr>
          <p:cNvPr id="29701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43808" y="3140968"/>
            <a:ext cx="2305050" cy="447675"/>
          </a:xfrm>
          <a:prstGeom prst="rect">
            <a:avLst/>
          </a:prstGeom>
          <a:noFill/>
        </p:spPr>
      </p:pic>
      <p:pic>
        <p:nvPicPr>
          <p:cNvPr id="29700" name="Picture 4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55976" y="4149080"/>
            <a:ext cx="800100" cy="447675"/>
          </a:xfrm>
          <a:prstGeom prst="rect">
            <a:avLst/>
          </a:prstGeom>
          <a:noFill/>
        </p:spPr>
      </p:pic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5589240"/>
            <a:ext cx="1352550" cy="447675"/>
          </a:xfrm>
          <a:prstGeom prst="rect">
            <a:avLst/>
          </a:prstGeom>
          <a:noFill/>
        </p:spPr>
      </p:pic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87624" y="6165304"/>
            <a:ext cx="1019175" cy="447675"/>
          </a:xfrm>
          <a:prstGeom prst="rect">
            <a:avLst/>
          </a:prstGeom>
          <a:noFill/>
        </p:spPr>
      </p:pic>
      <p:pic>
        <p:nvPicPr>
          <p:cNvPr id="29697" name="Picture 1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5733256"/>
            <a:ext cx="2514600" cy="447675"/>
          </a:xfrm>
          <a:prstGeom prst="rect">
            <a:avLst/>
          </a:prstGeom>
          <a:noFill/>
        </p:spPr>
      </p:pic>
      <p:sp>
        <p:nvSpPr>
          <p:cNvPr id="29704" name="Rectangle 8"/>
          <p:cNvSpPr>
            <a:spLocks noChangeArrowheads="1"/>
          </p:cNvSpPr>
          <p:nvPr/>
        </p:nvSpPr>
        <p:spPr bwMode="auto">
          <a:xfrm>
            <a:off x="179512" y="188640"/>
            <a:ext cx="2202847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Příklad1: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9705" name="Rectangle 9"/>
          <p:cNvSpPr>
            <a:spLocks noChangeArrowheads="1"/>
          </p:cNvSpPr>
          <p:nvPr/>
        </p:nvSpPr>
        <p:spPr bwMode="auto">
          <a:xfrm>
            <a:off x="228600" y="13335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9706" name="Rectangle 10"/>
          <p:cNvSpPr>
            <a:spLocks noChangeArrowheads="1"/>
          </p:cNvSpPr>
          <p:nvPr/>
        </p:nvSpPr>
        <p:spPr bwMode="auto">
          <a:xfrm>
            <a:off x="228600" y="26574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9707" name="Rectangle 11"/>
          <p:cNvSpPr>
            <a:spLocks noChangeArrowheads="1"/>
          </p:cNvSpPr>
          <p:nvPr/>
        </p:nvSpPr>
        <p:spPr bwMode="auto">
          <a:xfrm>
            <a:off x="228600" y="35623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9708" name="Rectangle 12"/>
          <p:cNvSpPr>
            <a:spLocks noChangeArrowheads="1"/>
          </p:cNvSpPr>
          <p:nvPr/>
        </p:nvSpPr>
        <p:spPr bwMode="auto">
          <a:xfrm>
            <a:off x="228600" y="44672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9709" name="Rectangle 13"/>
          <p:cNvSpPr>
            <a:spLocks noChangeArrowheads="1"/>
          </p:cNvSpPr>
          <p:nvPr/>
        </p:nvSpPr>
        <p:spPr bwMode="auto">
          <a:xfrm>
            <a:off x="228600" y="53721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9710" name="Rectangle 14"/>
          <p:cNvSpPr>
            <a:spLocks noChangeArrowheads="1"/>
          </p:cNvSpPr>
          <p:nvPr/>
        </p:nvSpPr>
        <p:spPr bwMode="auto">
          <a:xfrm>
            <a:off x="228600" y="62769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9711" name="Rectangle 15"/>
          <p:cNvSpPr>
            <a:spLocks noChangeArrowheads="1"/>
          </p:cNvSpPr>
          <p:nvPr/>
        </p:nvSpPr>
        <p:spPr bwMode="auto">
          <a:xfrm>
            <a:off x="228600" y="7181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51520" y="4725144"/>
            <a:ext cx="39270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i="1" dirty="0" smtClean="0"/>
              <a:t>dosazení do substituce</a:t>
            </a:r>
            <a:endParaRPr lang="cs-CZ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5" name="Picture 7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87824" y="1196752"/>
            <a:ext cx="4495800" cy="457200"/>
          </a:xfrm>
          <a:prstGeom prst="rect">
            <a:avLst/>
          </a:prstGeom>
          <a:noFill/>
        </p:spPr>
      </p:pic>
      <p:pic>
        <p:nvPicPr>
          <p:cNvPr id="32774" name="Picture 6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19872" y="1988840"/>
            <a:ext cx="1704975" cy="447675"/>
          </a:xfrm>
          <a:prstGeom prst="rect">
            <a:avLst/>
          </a:prstGeom>
          <a:noFill/>
        </p:spPr>
      </p:pic>
      <p:pic>
        <p:nvPicPr>
          <p:cNvPr id="32773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19872" y="2852936"/>
            <a:ext cx="1485900" cy="447675"/>
          </a:xfrm>
          <a:prstGeom prst="rect">
            <a:avLst/>
          </a:prstGeom>
          <a:noFill/>
        </p:spPr>
      </p:pic>
      <p:pic>
        <p:nvPicPr>
          <p:cNvPr id="32772" name="Picture 4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79912" y="3645024"/>
            <a:ext cx="800100" cy="447675"/>
          </a:xfrm>
          <a:prstGeom prst="rect">
            <a:avLst/>
          </a:prstGeom>
          <a:noFill/>
        </p:spPr>
      </p:pic>
      <p:pic>
        <p:nvPicPr>
          <p:cNvPr id="32771" name="Picture 3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5373216"/>
            <a:ext cx="1352550" cy="447675"/>
          </a:xfrm>
          <a:prstGeom prst="rect">
            <a:avLst/>
          </a:prstGeom>
          <a:noFill/>
        </p:spPr>
      </p:pic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179512" y="332656"/>
            <a:ext cx="2202847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4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Příklad2:</a:t>
            </a: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228600" y="9144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2778" name="Rectangle 10"/>
          <p:cNvSpPr>
            <a:spLocks noChangeArrowheads="1"/>
          </p:cNvSpPr>
          <p:nvPr/>
        </p:nvSpPr>
        <p:spPr bwMode="auto">
          <a:xfrm>
            <a:off x="228600" y="18192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2779" name="Rectangle 11"/>
          <p:cNvSpPr>
            <a:spLocks noChangeArrowheads="1"/>
          </p:cNvSpPr>
          <p:nvPr/>
        </p:nvSpPr>
        <p:spPr bwMode="auto">
          <a:xfrm>
            <a:off x="228600" y="27241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2780" name="Rectangle 12"/>
          <p:cNvSpPr>
            <a:spLocks noChangeArrowheads="1"/>
          </p:cNvSpPr>
          <p:nvPr/>
        </p:nvSpPr>
        <p:spPr bwMode="auto">
          <a:xfrm>
            <a:off x="0" y="4569024"/>
            <a:ext cx="3203848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dosazení do substituce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2781" name="Rectangle 13"/>
          <p:cNvSpPr>
            <a:spLocks noChangeArrowheads="1"/>
          </p:cNvSpPr>
          <p:nvPr/>
        </p:nvSpPr>
        <p:spPr bwMode="auto">
          <a:xfrm>
            <a:off x="-1260648" y="386104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2782" name="Rectangle 14"/>
          <p:cNvSpPr>
            <a:spLocks noChangeArrowheads="1"/>
          </p:cNvSpPr>
          <p:nvPr/>
        </p:nvSpPr>
        <p:spPr bwMode="auto">
          <a:xfrm>
            <a:off x="228600" y="54387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2783" name="Rectangle 15"/>
          <p:cNvSpPr>
            <a:spLocks noChangeArrowheads="1"/>
          </p:cNvSpPr>
          <p:nvPr/>
        </p:nvSpPr>
        <p:spPr bwMode="auto">
          <a:xfrm>
            <a:off x="0" y="5517232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5949280"/>
            <a:ext cx="1362024" cy="504056"/>
          </a:xfrm>
          <a:prstGeom prst="rect">
            <a:avLst/>
          </a:prstGeom>
          <a:noFill/>
        </p:spPr>
      </p:pic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5301208"/>
            <a:ext cx="2981438" cy="5040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>
            <a:spLocks noChangeArrowheads="1"/>
          </p:cNvSpPr>
          <p:nvPr/>
        </p:nvSpPr>
        <p:spPr bwMode="auto">
          <a:xfrm>
            <a:off x="179512" y="1135777"/>
            <a:ext cx="8964488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doc.RNDr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. Emil CALDA, CSc. : Matematika pro netechnické obory SOŠ a SOU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134</Words>
  <Application>Microsoft Office PowerPoint</Application>
  <PresentationFormat>Předvádění na obrazovce (4:3)</PresentationFormat>
  <Paragraphs>48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6</cp:revision>
  <dcterms:modified xsi:type="dcterms:W3CDTF">2013-01-14T08:44:00Z</dcterms:modified>
</cp:coreProperties>
</file>