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72" r:id="rId3"/>
    <p:sldId id="273" r:id="rId4"/>
    <p:sldId id="274" r:id="rId5"/>
    <p:sldId id="275" r:id="rId6"/>
    <p:sldId id="276" r:id="rId7"/>
    <p:sldId id="277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vertBarState="maximized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29FD3-4A0B-46DB-BD73-620384A16837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768C69-6A39-4376-8C38-062DC05A4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619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DD511-9EB3-4109-B8D5-668FB67DE418}" type="datetime1">
              <a:rPr lang="cs-CZ" smtClean="0"/>
              <a:t>14.1.2013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25A2E-A02F-41C1-A0AA-036435CBF1DD}" type="datetime1">
              <a:rPr lang="cs-CZ" smtClean="0"/>
              <a:t>14.1.2013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07AFF-2F94-40AB-9FD7-8FE56A8754DB}" type="datetime1">
              <a:rPr lang="cs-CZ" smtClean="0"/>
              <a:t>14.1.2013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575BC-7E93-44FA-BD88-94000E16E0CC}" type="datetime1">
              <a:rPr lang="cs-CZ" smtClean="0"/>
              <a:t>14.1.2013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B906E-0DB7-4EAD-BFC0-1C59D68F2A82}" type="datetime1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709CE-12E6-4CA7-A536-98FFB76F68A4}" type="datetime1">
              <a:rPr lang="cs-CZ" smtClean="0"/>
              <a:t>14.1.2013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AFCE8-5F55-4A99-ACC2-6CCFE4F3BD01}" type="datetime1">
              <a:rPr lang="cs-CZ" smtClean="0"/>
              <a:t>14.1.2013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B0461-40EB-4BE3-8086-D269206FC709}" type="datetime1">
              <a:rPr lang="cs-CZ" smtClean="0"/>
              <a:t>14.1.2013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3E111-0E87-4C60-88CE-C2D31E28FBAA}" type="datetime1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D58FD-5B14-4284-B6C4-683149F77258}" type="datetime1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2FA0E-DFC1-4488-A482-118D1AB00C58}" type="datetime1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A6DB36-AB33-4033-9905-BBF109212051}" type="datetime1">
              <a:rPr lang="cs-CZ" smtClean="0"/>
              <a:t>14.1.2013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q=oddenek+rostliny&amp;bav=on.2,or.r_gc.r_pw.r_qf.&amp;biw=1249&amp;bih=595&amp;wrapid=tlif135817456846610&amp;um=1&amp;ie=UTF-8&amp;tbm=isch&amp;source=og&amp;sa=N&amp;tab=wi&amp;ei=Mhv0UJ2mPMPMhAf24oDQDQ" TargetMode="External"/><Relationship Id="rId2" Type="http://schemas.openxmlformats.org/officeDocument/2006/relationships/hyperlink" Target="http://www.google.cz/search?hl=cs&amp;q=pletiva+asimila%C4%8Dn%C3%AD&amp;bav=on.2,or.r_gc.r_pw.r_qf.&amp;bvm=bv.1357700187,d.d2k&amp;biw=1249&amp;bih=595&amp;wrapid=tlif135817433751410&amp;um=1&amp;ie=UTF-8&amp;tbm=isch&amp;source=og&amp;sa=N&amp;tab=wi&amp;ei=Thr0UITnAcOBhQf73YG4CQ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Pletiva základní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otanika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Pletiva základní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cílová skupina: střední 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anotace : </a:t>
            </a:r>
            <a:r>
              <a:rPr lang="cs-CZ" dirty="0" smtClean="0"/>
              <a:t>charakteristické znaky základních  pletiv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klíčová slova </a:t>
            </a:r>
            <a:r>
              <a:rPr lang="cs-CZ" dirty="0" smtClean="0"/>
              <a:t>: pletivo asimilační, zásobní, </a:t>
            </a:r>
            <a:r>
              <a:rPr lang="cs-CZ" dirty="0" smtClean="0"/>
              <a:t>vyměšovací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autor: Kamila Černá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zpracováno: 2013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09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Pletiva základní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vořená parenchymatickými buňkami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yplňují prostor mezi pletivy krycími a vodivými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řizpůsobeny rozmanitým funkcím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812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Pletiva základní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letivo asimilační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buňky obsahují velké množství 			chloroplastů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zajišťuje fotosyntézu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	zejména listy i mladé stonky a 			nezralé plody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4</a:t>
            </a:fld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924944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7359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Pletiva základní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letivo zásobní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tvořené parenchymem a sklerenchymem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ukládání zejména tuků, cukrů a bílkovin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oddenky, hlízy, bulvy, dělohy semen, plody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5</a:t>
            </a:fld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74505"/>
            <a:ext cx="2657475" cy="172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432248"/>
            <a:ext cx="1876425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884883"/>
            <a:ext cx="255270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9264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Pletiva základní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letiva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provětrávací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 mezibuněčných prostorách hromadí 	vzduch – usnadňují výměnu plynných 	látek a vody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při fotosyntéze, dýchání a transpiraci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9720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Pletiva základní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letiva vyměšovací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buňky vylučují nebo hromadí produkty metabolismu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mléčnice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 trubicovité buňky obsahují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mléčně zbarvenou tekutinu 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latex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kaučukovník, smetánka lékařská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err="1" smtClean="0">
                <a:latin typeface="Arial" pitchFamily="34" charset="0"/>
                <a:cs typeface="Arial" pitchFamily="34" charset="0"/>
              </a:rPr>
              <a:t>medníky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 květech, vylučují nektar – sladký cukerný roztok – lákání hmyzu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7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212974"/>
            <a:ext cx="1895475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0659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http://www.google.cz/search?hl=cs&amp;q=pletiva+asimila%C4%8Dn%C3%AD&amp;bav=on.2,or.r_gc.r_pw.r_qf.&amp;</a:t>
            </a:r>
            <a:r>
              <a:rPr lang="cs-CZ" sz="900" dirty="0" smtClean="0">
                <a:hlinkClick r:id="rId2"/>
              </a:rPr>
              <a:t>bvm=bv.1357700187,d.d2k&amp;biw=1249&amp;bih=595&amp;wrapid=tlif135817433751410&amp;um=1&amp;ie=UTF-8&amp;tbm=isch&amp;source=og&amp;sa=N&amp;tab=wi&amp;ei=Thr0UITnAcOBhQf73YG4CQ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http://www.google.cz/search?hl=cs&amp;q=pletiva+asimila%C4%8Dn%C3%AD&amp;bav=on.2,or.r_gc.r_pw.r_qf.&amp;</a:t>
            </a:r>
            <a:r>
              <a:rPr lang="cs-CZ" sz="900" dirty="0" smtClean="0">
                <a:hlinkClick r:id="rId2"/>
              </a:rPr>
              <a:t>bvm=bv.1357700187,d.d2k&amp;biw=1249&amp;bih=595&amp;wrapid=tlif135817433751410&amp;um=1&amp;ie=UTF-8&amp;tbm=isch&amp;source=og&amp;sa=N&amp;tab=wi&amp;ei=Thr0UITnAcOBhQf73YG4CQ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3"/>
              </a:rPr>
              <a:t>http://www.google.cz/search?hl=cs&amp;q=oddenek+rostliny&amp;bav=on.2,or.r_gc.r_pw.r_qf.&amp;</a:t>
            </a:r>
            <a:r>
              <a:rPr lang="cs-CZ" sz="900" dirty="0" smtClean="0">
                <a:hlinkClick r:id="rId3"/>
              </a:rPr>
              <a:t>biw=1249&amp;bih=595&amp;wrapid=tlif135817456846610&amp;um=1&amp;ie=UTF-8&amp;tbm=isch&amp;source=og&amp;sa=N&amp;tab=wi&amp;ei=Mhv0UJ2mPMPMhAf24oDQDQ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cs&amp;q</a:t>
            </a:r>
            <a:r>
              <a:rPr lang="cs-CZ" sz="900" dirty="0"/>
              <a:t>=</a:t>
            </a:r>
            <a:r>
              <a:rPr lang="cs-CZ" sz="900" dirty="0" err="1"/>
              <a:t>oddenek+rostliny&amp;bav</a:t>
            </a:r>
            <a:r>
              <a:rPr lang="cs-CZ" sz="900" dirty="0"/>
              <a:t>=on.2,or.r_gc.r_pw.r_qf.&amp;biw=1249&amp;bih=595&amp;wrapid=tlif135817456846610&amp;um=1&amp;ie=UTF-8&amp;tbm=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=Mhv0UJ2mPMPMhAf24oDQDQ#um=1&amp;hl=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=1&amp;q=hl%C3%ADza+bramboru&amp;oq=hl%C3%ADza&amp;gs_l=img.1.1.0l2j0i24l3j0i10i24j0i24l2.58881.65441.0.67520.20.20.0.0.0.0.121.1438.18j2.20.0...0.0...1c.1.i5BdmcPMTTU&amp;bav=on.2,or.r_gc.r_pw.r_qf.&amp;</a:t>
            </a:r>
            <a:r>
              <a:rPr lang="cs-CZ" sz="900" dirty="0" smtClean="0"/>
              <a:t>bvm=bv.1357700187,d.ZG4&amp;fp=225a0af0b93cf5e7&amp;biw=1249&amp;bih=595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cs&amp;q</a:t>
            </a:r>
            <a:r>
              <a:rPr lang="cs-CZ" sz="900" dirty="0"/>
              <a:t>=</a:t>
            </a:r>
            <a:r>
              <a:rPr lang="cs-CZ" sz="900" dirty="0" err="1"/>
              <a:t>oddenek+rostliny&amp;bav</a:t>
            </a:r>
            <a:r>
              <a:rPr lang="cs-CZ" sz="900" dirty="0"/>
              <a:t>=on.2,or.r_gc.r_pw.r_qf.&amp;biw=1249&amp;bih=595&amp;wrapid=tlif135817456846610&amp;um=1&amp;ie=UTF-8&amp;tbm=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=Mhv0UJ2mPMPMhAf24oDQDQ#um=1&amp;hl=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=1&amp;q=d%C4%9Blohy+semen&amp;oq=d%C4%9Blohy+semen&amp;gs_l=img.12...1208.7507.3.9104.28.12.15.1.1.0.134.819.11j1.12.0...0.0...1c.1.FXg6xLDR4sg&amp;bav=on.2,or.r_gc.r_pw.r_qf.&amp;bvm=bv.1357700187,d.ZG4&amp;fp=225a0af0b93cf5e7&amp;biw=1249&amp;bih=595</a:t>
            </a:r>
            <a:endParaRPr lang="cs-CZ" sz="9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326544"/>
            <a:ext cx="15459075" cy="1957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50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535</TotalTime>
  <Words>139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Pletiva základní</vt:lpstr>
      <vt:lpstr>Pletiva základní</vt:lpstr>
      <vt:lpstr>Pletiva základní</vt:lpstr>
      <vt:lpstr>Pletiva základní</vt:lpstr>
      <vt:lpstr>Pletiva základní</vt:lpstr>
      <vt:lpstr>Pletiva základní</vt:lpstr>
      <vt:lpstr>Pletiva základní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70</cp:revision>
  <dcterms:created xsi:type="dcterms:W3CDTF">2012-10-09T15:11:06Z</dcterms:created>
  <dcterms:modified xsi:type="dcterms:W3CDTF">2013-01-14T14:49:08Z</dcterms:modified>
</cp:coreProperties>
</file>