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4741D24-A51E-4760-9178-4247324C3710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CD75F2-1585-4B8A-AAD1-92E246D5D8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6.jpeg"/><Relationship Id="rId7" Type="http://schemas.openxmlformats.org/officeDocument/2006/relationships/image" Target="../media/image1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3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	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dirty="0" smtClean="0"/>
              <a:t>                          VY_32_INOVACE_09_Evropa-práce s atlasem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8.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Evropa- práce s atlasem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dirty="0" smtClean="0"/>
              <a:t>KLÍČOVÁ SLOVA:                                                           Poznej stát,</a:t>
            </a:r>
            <a:r>
              <a:rPr lang="cs-CZ" sz="1100" dirty="0"/>
              <a:t>	</a:t>
            </a:r>
            <a:r>
              <a:rPr lang="cs-CZ" sz="1100" dirty="0" smtClean="0"/>
              <a:t> město                         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</a:t>
            </a:r>
            <a:r>
              <a:rPr lang="cs-CZ" sz="1100" dirty="0" smtClean="0"/>
              <a:t>                          1.4. 2012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Anotace</a:t>
            </a:r>
            <a:r>
              <a:rPr lang="cs-CZ" sz="1100" cap="all" dirty="0"/>
              <a:t>:</a:t>
            </a:r>
            <a:r>
              <a:rPr lang="cs-CZ" sz="1100" dirty="0"/>
              <a:t>		</a:t>
            </a: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sz="1100" dirty="0" smtClean="0"/>
              <a:t>Prezentaci je možné využít jako opakování nebo jako motivační část v úvodu do světadílu Evropa. Žáci využívají již nabytých poznatků z 1. stupně.  </a:t>
            </a:r>
            <a:r>
              <a:rPr lang="cs-CZ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45224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274638"/>
            <a:ext cx="7467600" cy="11430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Úvodní část, práce s atlasem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stát: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OERG6U36\MC90034945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904342" cy="180959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91680" y="220486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pic>
        <p:nvPicPr>
          <p:cNvPr id="1027" name="Picture 3" descr="C:\Users\Jana\AppData\Local\Microsoft\Windows\Temporary Internet Files\Content.IE5\ZQHRR71G\MC9003494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3284984"/>
            <a:ext cx="1440160" cy="148190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79712" y="407707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</a:t>
            </a:r>
            <a:endParaRPr lang="cs-CZ" dirty="0"/>
          </a:p>
        </p:txBody>
      </p:sp>
      <p:pic>
        <p:nvPicPr>
          <p:cNvPr id="1028" name="Picture 4" descr="C:\Users\Jana\AppData\Local\Microsoft\Windows\Temporary Internet Files\Content.IE5\ZQHRR71G\MC9003494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085184"/>
            <a:ext cx="1440160" cy="9747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979712" y="55892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…………..</a:t>
            </a:r>
            <a:endParaRPr lang="cs-CZ" dirty="0"/>
          </a:p>
        </p:txBody>
      </p:sp>
      <p:pic>
        <p:nvPicPr>
          <p:cNvPr id="1029" name="Picture 5" descr="C:\Users\Jana\AppData\Local\Microsoft\Windows\Temporary Internet Files\Content.IE5\OERG6U36\MC9003494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628800"/>
            <a:ext cx="857996" cy="158417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012160" y="22048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</a:t>
            </a:r>
            <a:endParaRPr lang="cs-CZ" dirty="0"/>
          </a:p>
        </p:txBody>
      </p:sp>
      <p:pic>
        <p:nvPicPr>
          <p:cNvPr id="1031" name="Picture 7" descr="C:\Users\Jana\AppData\Local\Microsoft\Windows\Temporary Internet Files\Content.IE5\15TWA2F1\MC9003494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5085184"/>
            <a:ext cx="1584176" cy="115711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228184" y="566124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……….………</a:t>
            </a:r>
            <a:endParaRPr lang="cs-CZ" dirty="0"/>
          </a:p>
        </p:txBody>
      </p:sp>
      <p:pic>
        <p:nvPicPr>
          <p:cNvPr id="1032" name="Picture 8" descr="C:\Users\Jana\AppData\Local\Microsoft\Windows\Temporary Internet Files\Content.IE5\ZQHRR71G\MC90035624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3573016"/>
            <a:ext cx="1809598" cy="129021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300192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4" name="Picture 2" descr="C:\Users\Jana\AppData\Local\Microsoft\Windows\Temporary Internet Files\Content.IE5\OERG6U36\MC90034945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904342" cy="180959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619672" y="234888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Švédsko</a:t>
            </a:r>
            <a:endParaRPr lang="cs-CZ" sz="2800" dirty="0"/>
          </a:p>
        </p:txBody>
      </p:sp>
      <p:pic>
        <p:nvPicPr>
          <p:cNvPr id="6" name="Picture 3" descr="C:\Users\Jana\AppData\Local\Microsoft\Windows\Temporary Internet Files\Content.IE5\ZQHRR71G\MC9003494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3284984"/>
            <a:ext cx="1440160" cy="148190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35696" y="38610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Řecko</a:t>
            </a:r>
            <a:endParaRPr lang="cs-CZ" sz="2800" dirty="0"/>
          </a:p>
        </p:txBody>
      </p:sp>
      <p:pic>
        <p:nvPicPr>
          <p:cNvPr id="8" name="Picture 4" descr="C:\Users\Jana\AppData\Local\Microsoft\Windows\Temporary Internet Files\Content.IE5\ZQHRR71G\MC90034944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085184"/>
            <a:ext cx="1440160" cy="9747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051720" y="52292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Slovensko</a:t>
            </a:r>
            <a:endParaRPr lang="cs-CZ" sz="2800" dirty="0"/>
          </a:p>
        </p:txBody>
      </p:sp>
      <p:pic>
        <p:nvPicPr>
          <p:cNvPr id="10" name="Picture 5" descr="C:\Users\Jana\AppData\Local\Microsoft\Windows\Temporary Internet Files\Content.IE5\OERG6U36\MC9003494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1412776"/>
            <a:ext cx="857996" cy="158417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08104" y="2348880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Portugalsko</a:t>
            </a:r>
            <a:endParaRPr lang="cs-CZ" sz="2800" dirty="0"/>
          </a:p>
        </p:txBody>
      </p:sp>
      <p:pic>
        <p:nvPicPr>
          <p:cNvPr id="12" name="Picture 8" descr="C:\Users\Jana\AppData\Local\Microsoft\Windows\Temporary Internet Files\Content.IE5\ZQHRR71G\MC90035624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573016"/>
            <a:ext cx="1809598" cy="129021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516216" y="40050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Ukrajina</a:t>
            </a:r>
            <a:endParaRPr lang="cs-CZ" sz="2800" dirty="0"/>
          </a:p>
        </p:txBody>
      </p:sp>
      <p:pic>
        <p:nvPicPr>
          <p:cNvPr id="14" name="Picture 7" descr="C:\Users\Jana\AppData\Local\Microsoft\Windows\Temporary Internet Files\Content.IE5\15TWA2F1\MC9003494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5085184"/>
            <a:ext cx="1584176" cy="115711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588224" y="522920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Island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Poznej města na obrázku:</a:t>
            </a:r>
            <a:endParaRPr lang="cs-CZ" dirty="0"/>
          </a:p>
        </p:txBody>
      </p:sp>
      <p:pic>
        <p:nvPicPr>
          <p:cNvPr id="1027" name="Picture 3" descr="C:\Users\Jana\AppData\Local\Microsoft\Windows\Temporary Internet Files\Content.IE5\OERG6U36\MP900403207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72816"/>
            <a:ext cx="1184908" cy="1776495"/>
          </a:xfrm>
          <a:prstGeom prst="rect">
            <a:avLst/>
          </a:prstGeom>
          <a:noFill/>
        </p:spPr>
      </p:pic>
      <p:pic>
        <p:nvPicPr>
          <p:cNvPr id="1026" name="Picture 2" descr="C:\Users\Jana\AppData\Local\Microsoft\Windows\Temporary Internet Files\Content.IE5\7QMMDR7G\MP9004021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013176"/>
            <a:ext cx="1512168" cy="1209734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OERG6U36\MP9004278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772816"/>
            <a:ext cx="1872208" cy="1247651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15TWA2F1\MP90042521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3356992"/>
            <a:ext cx="1300235" cy="1440160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OERG6U36\MP90042789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1556792"/>
            <a:ext cx="1570187" cy="1564077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7QMMDR7G\MP90040361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4293096"/>
            <a:ext cx="1944976" cy="1296144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OERG6U36\MP90040321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3429000"/>
            <a:ext cx="2232248" cy="14875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5" name="Picture 4" descr="C:\Users\Jana\AppData\Local\Microsoft\Windows\Temporary Internet Files\Content.IE5\OERG6U36\MP90042788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1739615" cy="1159290"/>
          </a:xfrm>
          <a:prstGeom prst="rect">
            <a:avLst/>
          </a:prstGeom>
          <a:noFill/>
        </p:spPr>
      </p:pic>
      <p:pic>
        <p:nvPicPr>
          <p:cNvPr id="6" name="Picture 8" descr="C:\Users\Jana\AppData\Local\Microsoft\Windows\Temporary Internet Files\Content.IE5\OERG6U36\MP9004032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645024"/>
            <a:ext cx="2232248" cy="1487584"/>
          </a:xfrm>
          <a:prstGeom prst="rect">
            <a:avLst/>
          </a:prstGeom>
          <a:noFill/>
        </p:spPr>
      </p:pic>
      <p:pic>
        <p:nvPicPr>
          <p:cNvPr id="7" name="Picture 6" descr="C:\Users\Jana\AppData\Local\Microsoft\Windows\Temporary Internet Files\Content.IE5\OERG6U36\MP9004278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484784"/>
            <a:ext cx="1570187" cy="1564077"/>
          </a:xfrm>
          <a:prstGeom prst="rect">
            <a:avLst/>
          </a:prstGeom>
          <a:noFill/>
        </p:spPr>
      </p:pic>
      <p:pic>
        <p:nvPicPr>
          <p:cNvPr id="8" name="Picture 5" descr="C:\Users\Jana\AppData\Local\Microsoft\Windows\Temporary Internet Files\Content.IE5\15TWA2F1\MP90042521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284984"/>
            <a:ext cx="1300235" cy="1440160"/>
          </a:xfrm>
          <a:prstGeom prst="rect">
            <a:avLst/>
          </a:prstGeom>
          <a:noFill/>
        </p:spPr>
      </p:pic>
      <p:pic>
        <p:nvPicPr>
          <p:cNvPr id="9" name="Picture 2" descr="C:\Users\Jana\AppData\Local\Microsoft\Windows\Temporary Internet Files\Content.IE5\7QMMDR7G\MP9004021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5157192"/>
            <a:ext cx="1512168" cy="1209734"/>
          </a:xfrm>
          <a:prstGeom prst="rect">
            <a:avLst/>
          </a:prstGeom>
          <a:noFill/>
        </p:spPr>
      </p:pic>
      <p:pic>
        <p:nvPicPr>
          <p:cNvPr id="10" name="Picture 3" descr="C:\Users\Jana\AppData\Local\Microsoft\Windows\Temporary Internet Files\Content.IE5\OERG6U36\MP90040320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1772816"/>
            <a:ext cx="1184908" cy="1776495"/>
          </a:xfrm>
          <a:prstGeom prst="rect">
            <a:avLst/>
          </a:prstGeom>
          <a:noFill/>
        </p:spPr>
      </p:pic>
      <p:pic>
        <p:nvPicPr>
          <p:cNvPr id="11" name="Picture 7" descr="C:\Users\Jana\AppData\Local\Microsoft\Windows\Temporary Internet Files\Content.IE5\7QMMDR7G\MP90040361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4293096"/>
            <a:ext cx="1944976" cy="129614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043608" y="29249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Praha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08518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Vídeň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55172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Kyjev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35010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Paříž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31840" y="299695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Athény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472514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Kodaň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7984" y="60932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Londýn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600" dirty="0" smtClean="0"/>
              <a:t>Všechny obrázky </a:t>
            </a:r>
            <a:r>
              <a:rPr lang="cs-CZ" sz="1600" dirty="0" smtClean="0"/>
              <a:t>dostupné z:</a:t>
            </a:r>
          </a:p>
          <a:p>
            <a:pPr>
              <a:buNone/>
            </a:pPr>
            <a:r>
              <a:rPr lang="cs-CZ" sz="1600" dirty="0" smtClean="0"/>
              <a:t>    www: </a:t>
            </a:r>
            <a:r>
              <a:rPr lang="cs-CZ" sz="1600" u="sng" dirty="0" smtClean="0">
                <a:hlinkClick r:id="rId2"/>
              </a:rPr>
              <a:t>http://office.</a:t>
            </a:r>
            <a:r>
              <a:rPr lang="cs-CZ" sz="1600" u="sng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202</TotalTime>
  <Words>88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Evropa</vt:lpstr>
      <vt:lpstr>Poznej stát:</vt:lpstr>
      <vt:lpstr>Správné řešení</vt:lpstr>
      <vt:lpstr>Poznej města na obrázku:</vt:lpstr>
      <vt:lpstr>Správné řešení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Jana</dc:creator>
  <cp:lastModifiedBy>pc</cp:lastModifiedBy>
  <cp:revision>29</cp:revision>
  <dcterms:created xsi:type="dcterms:W3CDTF">2012-03-26T18:44:42Z</dcterms:created>
  <dcterms:modified xsi:type="dcterms:W3CDTF">2013-01-14T17:45:04Z</dcterms:modified>
</cp:coreProperties>
</file>