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Default Extension="vml" ContentType="application/vnd.openxmlformats-officedocument.vmlDrawing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Default Extension="bin" ContentType="application/vnd.openxmlformats-officedocument.oleObject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5"/>
  </p:notesMasterIdLst>
  <p:sldIdLst>
    <p:sldId id="261" r:id="rId2"/>
    <p:sldId id="256" r:id="rId3"/>
    <p:sldId id="263" r:id="rId4"/>
    <p:sldId id="264" r:id="rId5"/>
    <p:sldId id="265" r:id="rId6"/>
    <p:sldId id="266" r:id="rId7"/>
    <p:sldId id="268" r:id="rId8"/>
    <p:sldId id="267" r:id="rId9"/>
    <p:sldId id="269" r:id="rId10"/>
    <p:sldId id="270" r:id="rId11"/>
    <p:sldId id="271" r:id="rId12"/>
    <p:sldId id="272" r:id="rId13"/>
    <p:sldId id="26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8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055285-7971-4724-8730-286DF2609630}" type="doc">
      <dgm:prSet loTypeId="urn:microsoft.com/office/officeart/2005/8/layout/venn1" loCatId="relationship" qsTypeId="urn:microsoft.com/office/officeart/2005/8/quickstyle/3d3" qsCatId="3D" csTypeId="urn:microsoft.com/office/officeart/2005/8/colors/colorful3" csCatId="colorful" phldr="1"/>
      <dgm:spPr/>
    </dgm:pt>
    <dgm:pt modelId="{7AAA5809-EF72-440B-95C8-BB9C4342E5A8}">
      <dgm:prSet phldrT="[Text]"/>
      <dgm:spPr/>
      <dgm:t>
        <a:bodyPr/>
        <a:lstStyle/>
        <a:p>
          <a:r>
            <a:rPr lang="cs-CZ" i="1" dirty="0" smtClean="0"/>
            <a:t>A</a:t>
          </a:r>
          <a:endParaRPr lang="cs-CZ" i="1" dirty="0"/>
        </a:p>
      </dgm:t>
    </dgm:pt>
    <dgm:pt modelId="{19B4A9B1-2C21-42E6-BE73-0B9CD7AE0379}" type="parTrans" cxnId="{C58CCBA4-717C-4C17-9C4A-6797F34FEBAE}">
      <dgm:prSet/>
      <dgm:spPr/>
      <dgm:t>
        <a:bodyPr/>
        <a:lstStyle/>
        <a:p>
          <a:endParaRPr lang="cs-CZ"/>
        </a:p>
      </dgm:t>
    </dgm:pt>
    <dgm:pt modelId="{A72D2C9D-FE66-48D2-BA41-08BFE59AFE97}" type="sibTrans" cxnId="{C58CCBA4-717C-4C17-9C4A-6797F34FEBAE}">
      <dgm:prSet/>
      <dgm:spPr/>
      <dgm:t>
        <a:bodyPr/>
        <a:lstStyle/>
        <a:p>
          <a:endParaRPr lang="cs-CZ"/>
        </a:p>
      </dgm:t>
    </dgm:pt>
    <dgm:pt modelId="{9C4C4D95-0666-444C-B5A5-AC90DE865532}">
      <dgm:prSet phldrT="[Text]"/>
      <dgm:spPr/>
      <dgm:t>
        <a:bodyPr/>
        <a:lstStyle/>
        <a:p>
          <a:r>
            <a:rPr lang="cs-CZ" i="1" dirty="0" smtClean="0"/>
            <a:t>B</a:t>
          </a:r>
          <a:endParaRPr lang="cs-CZ" i="1" dirty="0"/>
        </a:p>
      </dgm:t>
    </dgm:pt>
    <dgm:pt modelId="{973ACF22-A6C9-492A-AAAE-F9C59ED12EF6}" type="parTrans" cxnId="{944E4821-D882-4CB0-95DD-9E9FF452823B}">
      <dgm:prSet/>
      <dgm:spPr/>
      <dgm:t>
        <a:bodyPr/>
        <a:lstStyle/>
        <a:p>
          <a:endParaRPr lang="cs-CZ"/>
        </a:p>
      </dgm:t>
    </dgm:pt>
    <dgm:pt modelId="{25716E3D-BE3E-414A-9FFC-8FE15E8A31E4}" type="sibTrans" cxnId="{944E4821-D882-4CB0-95DD-9E9FF452823B}">
      <dgm:prSet/>
      <dgm:spPr/>
      <dgm:t>
        <a:bodyPr/>
        <a:lstStyle/>
        <a:p>
          <a:endParaRPr lang="cs-CZ"/>
        </a:p>
      </dgm:t>
    </dgm:pt>
    <dgm:pt modelId="{B11DD5BC-1A05-4464-82E7-7776686F39B3}" type="pres">
      <dgm:prSet presAssocID="{18055285-7971-4724-8730-286DF2609630}" presName="compositeShape" presStyleCnt="0">
        <dgm:presLayoutVars>
          <dgm:chMax val="7"/>
          <dgm:dir/>
          <dgm:resizeHandles val="exact"/>
        </dgm:presLayoutVars>
      </dgm:prSet>
      <dgm:spPr/>
    </dgm:pt>
    <dgm:pt modelId="{22E961BE-0FA6-4348-82D8-5F50D64AC581}" type="pres">
      <dgm:prSet presAssocID="{7AAA5809-EF72-440B-95C8-BB9C4342E5A8}" presName="circ1" presStyleLbl="vennNode1" presStyleIdx="0" presStyleCnt="2" custLinFactNeighborX="203" custLinFactNeighborY="582"/>
      <dgm:spPr/>
    </dgm:pt>
    <dgm:pt modelId="{2B0266FA-0A98-4CA5-8D69-BB65D09F21EA}" type="pres">
      <dgm:prSet presAssocID="{7AAA5809-EF72-440B-95C8-BB9C4342E5A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EFB5CF38-161B-4579-AC4F-0776DC7D9FA7}" type="pres">
      <dgm:prSet presAssocID="{9C4C4D95-0666-444C-B5A5-AC90DE865532}" presName="circ2" presStyleLbl="vennNode1" presStyleIdx="1" presStyleCnt="2"/>
      <dgm:spPr/>
    </dgm:pt>
    <dgm:pt modelId="{4E931816-5431-4775-82A1-44DC9F1BB26A}" type="pres">
      <dgm:prSet presAssocID="{9C4C4D95-0666-444C-B5A5-AC90DE865532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944E4821-D882-4CB0-95DD-9E9FF452823B}" srcId="{18055285-7971-4724-8730-286DF2609630}" destId="{9C4C4D95-0666-444C-B5A5-AC90DE865532}" srcOrd="1" destOrd="0" parTransId="{973ACF22-A6C9-492A-AAAE-F9C59ED12EF6}" sibTransId="{25716E3D-BE3E-414A-9FFC-8FE15E8A31E4}"/>
    <dgm:cxn modelId="{DD9DD01A-3545-403B-ACD7-131606E3466D}" type="presOf" srcId="{9C4C4D95-0666-444C-B5A5-AC90DE865532}" destId="{EFB5CF38-161B-4579-AC4F-0776DC7D9FA7}" srcOrd="0" destOrd="0" presId="urn:microsoft.com/office/officeart/2005/8/layout/venn1"/>
    <dgm:cxn modelId="{C58CCBA4-717C-4C17-9C4A-6797F34FEBAE}" srcId="{18055285-7971-4724-8730-286DF2609630}" destId="{7AAA5809-EF72-440B-95C8-BB9C4342E5A8}" srcOrd="0" destOrd="0" parTransId="{19B4A9B1-2C21-42E6-BE73-0B9CD7AE0379}" sibTransId="{A72D2C9D-FE66-48D2-BA41-08BFE59AFE97}"/>
    <dgm:cxn modelId="{45A73ED4-B20D-45E3-B9A5-2CC0E524118D}" type="presOf" srcId="{18055285-7971-4724-8730-286DF2609630}" destId="{B11DD5BC-1A05-4464-82E7-7776686F39B3}" srcOrd="0" destOrd="0" presId="urn:microsoft.com/office/officeart/2005/8/layout/venn1"/>
    <dgm:cxn modelId="{E77C82FD-4537-4B77-82AC-A3DD84E4DDAC}" type="presOf" srcId="{7AAA5809-EF72-440B-95C8-BB9C4342E5A8}" destId="{2B0266FA-0A98-4CA5-8D69-BB65D09F21EA}" srcOrd="1" destOrd="0" presId="urn:microsoft.com/office/officeart/2005/8/layout/venn1"/>
    <dgm:cxn modelId="{CF849B87-5CCE-43E6-A490-7F6BB9D8EE23}" type="presOf" srcId="{9C4C4D95-0666-444C-B5A5-AC90DE865532}" destId="{4E931816-5431-4775-82A1-44DC9F1BB26A}" srcOrd="1" destOrd="0" presId="urn:microsoft.com/office/officeart/2005/8/layout/venn1"/>
    <dgm:cxn modelId="{99FAC6DC-F1B3-4343-8787-32AD6B6F3A8D}" type="presOf" srcId="{7AAA5809-EF72-440B-95C8-BB9C4342E5A8}" destId="{22E961BE-0FA6-4348-82D8-5F50D64AC581}" srcOrd="0" destOrd="0" presId="urn:microsoft.com/office/officeart/2005/8/layout/venn1"/>
    <dgm:cxn modelId="{74951164-B2B6-4171-87D0-2C5BABAA63A5}" type="presParOf" srcId="{B11DD5BC-1A05-4464-82E7-7776686F39B3}" destId="{22E961BE-0FA6-4348-82D8-5F50D64AC581}" srcOrd="0" destOrd="0" presId="urn:microsoft.com/office/officeart/2005/8/layout/venn1"/>
    <dgm:cxn modelId="{C42A0C17-596F-4F43-A98E-798724C57CEB}" type="presParOf" srcId="{B11DD5BC-1A05-4464-82E7-7776686F39B3}" destId="{2B0266FA-0A98-4CA5-8D69-BB65D09F21EA}" srcOrd="1" destOrd="0" presId="urn:microsoft.com/office/officeart/2005/8/layout/venn1"/>
    <dgm:cxn modelId="{D5055E8F-396F-4FAA-B830-1C5E9B02D05C}" type="presParOf" srcId="{B11DD5BC-1A05-4464-82E7-7776686F39B3}" destId="{EFB5CF38-161B-4579-AC4F-0776DC7D9FA7}" srcOrd="2" destOrd="0" presId="urn:microsoft.com/office/officeart/2005/8/layout/venn1"/>
    <dgm:cxn modelId="{7369FF17-4DA5-49CE-8ED2-14B355F5F831}" type="presParOf" srcId="{B11DD5BC-1A05-4464-82E7-7776686F39B3}" destId="{4E931816-5431-4775-82A1-44DC9F1BB26A}" srcOrd="3" destOrd="0" presId="urn:microsoft.com/office/officeart/2005/8/layout/venn1"/>
  </dgm:cxnLst>
  <dgm:bg/>
  <dgm:whole>
    <a:ln w="50800"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8055285-7971-4724-8730-286DF2609630}" type="doc">
      <dgm:prSet loTypeId="urn:microsoft.com/office/officeart/2005/8/layout/venn1" loCatId="relationship" qsTypeId="urn:microsoft.com/office/officeart/2005/8/quickstyle/3d3" qsCatId="3D" csTypeId="urn:microsoft.com/office/officeart/2005/8/colors/colorful3" csCatId="colorful" phldr="1"/>
      <dgm:spPr/>
    </dgm:pt>
    <dgm:pt modelId="{7AAA5809-EF72-440B-95C8-BB9C4342E5A8}">
      <dgm:prSet phldrT="[Text]"/>
      <dgm:spPr/>
      <dgm:t>
        <a:bodyPr/>
        <a:lstStyle/>
        <a:p>
          <a:endParaRPr lang="cs-CZ" i="1" dirty="0"/>
        </a:p>
      </dgm:t>
    </dgm:pt>
    <dgm:pt modelId="{19B4A9B1-2C21-42E6-BE73-0B9CD7AE0379}" type="parTrans" cxnId="{C58CCBA4-717C-4C17-9C4A-6797F34FEBAE}">
      <dgm:prSet/>
      <dgm:spPr/>
      <dgm:t>
        <a:bodyPr/>
        <a:lstStyle/>
        <a:p>
          <a:endParaRPr lang="cs-CZ"/>
        </a:p>
      </dgm:t>
    </dgm:pt>
    <dgm:pt modelId="{A72D2C9D-FE66-48D2-BA41-08BFE59AFE97}" type="sibTrans" cxnId="{C58CCBA4-717C-4C17-9C4A-6797F34FEBAE}">
      <dgm:prSet/>
      <dgm:spPr/>
      <dgm:t>
        <a:bodyPr/>
        <a:lstStyle/>
        <a:p>
          <a:endParaRPr lang="cs-CZ"/>
        </a:p>
      </dgm:t>
    </dgm:pt>
    <dgm:pt modelId="{9C4C4D95-0666-444C-B5A5-AC90DE865532}">
      <dgm:prSet phldrT="[Text]"/>
      <dgm:spPr/>
      <dgm:t>
        <a:bodyPr/>
        <a:lstStyle/>
        <a:p>
          <a:endParaRPr lang="cs-CZ" i="1" dirty="0"/>
        </a:p>
      </dgm:t>
    </dgm:pt>
    <dgm:pt modelId="{973ACF22-A6C9-492A-AAAE-F9C59ED12EF6}" type="parTrans" cxnId="{944E4821-D882-4CB0-95DD-9E9FF452823B}">
      <dgm:prSet/>
      <dgm:spPr/>
      <dgm:t>
        <a:bodyPr/>
        <a:lstStyle/>
        <a:p>
          <a:endParaRPr lang="cs-CZ"/>
        </a:p>
      </dgm:t>
    </dgm:pt>
    <dgm:pt modelId="{25716E3D-BE3E-414A-9FFC-8FE15E8A31E4}" type="sibTrans" cxnId="{944E4821-D882-4CB0-95DD-9E9FF452823B}">
      <dgm:prSet/>
      <dgm:spPr/>
      <dgm:t>
        <a:bodyPr/>
        <a:lstStyle/>
        <a:p>
          <a:endParaRPr lang="cs-CZ"/>
        </a:p>
      </dgm:t>
    </dgm:pt>
    <dgm:pt modelId="{B11DD5BC-1A05-4464-82E7-7776686F39B3}" type="pres">
      <dgm:prSet presAssocID="{18055285-7971-4724-8730-286DF2609630}" presName="compositeShape" presStyleCnt="0">
        <dgm:presLayoutVars>
          <dgm:chMax val="7"/>
          <dgm:dir/>
          <dgm:resizeHandles val="exact"/>
        </dgm:presLayoutVars>
      </dgm:prSet>
      <dgm:spPr/>
    </dgm:pt>
    <dgm:pt modelId="{22E961BE-0FA6-4348-82D8-5F50D64AC581}" type="pres">
      <dgm:prSet presAssocID="{7AAA5809-EF72-440B-95C8-BB9C4342E5A8}" presName="circ1" presStyleLbl="vennNode1" presStyleIdx="0" presStyleCnt="2" custLinFactNeighborX="203" custLinFactNeighborY="582"/>
      <dgm:spPr/>
    </dgm:pt>
    <dgm:pt modelId="{2B0266FA-0A98-4CA5-8D69-BB65D09F21EA}" type="pres">
      <dgm:prSet presAssocID="{7AAA5809-EF72-440B-95C8-BB9C4342E5A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EFB5CF38-161B-4579-AC4F-0776DC7D9FA7}" type="pres">
      <dgm:prSet presAssocID="{9C4C4D95-0666-444C-B5A5-AC90DE865532}" presName="circ2" presStyleLbl="vennNode1" presStyleIdx="1" presStyleCnt="2"/>
      <dgm:spPr/>
    </dgm:pt>
    <dgm:pt modelId="{4E931816-5431-4775-82A1-44DC9F1BB26A}" type="pres">
      <dgm:prSet presAssocID="{9C4C4D95-0666-444C-B5A5-AC90DE865532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944E4821-D882-4CB0-95DD-9E9FF452823B}" srcId="{18055285-7971-4724-8730-286DF2609630}" destId="{9C4C4D95-0666-444C-B5A5-AC90DE865532}" srcOrd="1" destOrd="0" parTransId="{973ACF22-A6C9-492A-AAAE-F9C59ED12EF6}" sibTransId="{25716E3D-BE3E-414A-9FFC-8FE15E8A31E4}"/>
    <dgm:cxn modelId="{961F4F59-2279-4B5E-919A-195D74135DF7}" type="presOf" srcId="{18055285-7971-4724-8730-286DF2609630}" destId="{B11DD5BC-1A05-4464-82E7-7776686F39B3}" srcOrd="0" destOrd="0" presId="urn:microsoft.com/office/officeart/2005/8/layout/venn1"/>
    <dgm:cxn modelId="{79010BF6-B1CC-4C5D-BFE7-065961A88D12}" type="presOf" srcId="{9C4C4D95-0666-444C-B5A5-AC90DE865532}" destId="{4E931816-5431-4775-82A1-44DC9F1BB26A}" srcOrd="1" destOrd="0" presId="urn:microsoft.com/office/officeart/2005/8/layout/venn1"/>
    <dgm:cxn modelId="{5057B3C0-BD73-464D-8781-BEEB6597A2F6}" type="presOf" srcId="{9C4C4D95-0666-444C-B5A5-AC90DE865532}" destId="{EFB5CF38-161B-4579-AC4F-0776DC7D9FA7}" srcOrd="0" destOrd="0" presId="urn:microsoft.com/office/officeart/2005/8/layout/venn1"/>
    <dgm:cxn modelId="{C58CCBA4-717C-4C17-9C4A-6797F34FEBAE}" srcId="{18055285-7971-4724-8730-286DF2609630}" destId="{7AAA5809-EF72-440B-95C8-BB9C4342E5A8}" srcOrd="0" destOrd="0" parTransId="{19B4A9B1-2C21-42E6-BE73-0B9CD7AE0379}" sibTransId="{A72D2C9D-FE66-48D2-BA41-08BFE59AFE97}"/>
    <dgm:cxn modelId="{44542A26-78DC-45D7-BFDF-1E4B340D3F8F}" type="presOf" srcId="{7AAA5809-EF72-440B-95C8-BB9C4342E5A8}" destId="{2B0266FA-0A98-4CA5-8D69-BB65D09F21EA}" srcOrd="1" destOrd="0" presId="urn:microsoft.com/office/officeart/2005/8/layout/venn1"/>
    <dgm:cxn modelId="{F8B5A95A-CE01-48F1-A58B-2D2F2BB92F8F}" type="presOf" srcId="{7AAA5809-EF72-440B-95C8-BB9C4342E5A8}" destId="{22E961BE-0FA6-4348-82D8-5F50D64AC581}" srcOrd="0" destOrd="0" presId="urn:microsoft.com/office/officeart/2005/8/layout/venn1"/>
    <dgm:cxn modelId="{FB56DCF7-9B2C-472E-A946-D81D4DEC5C2F}" type="presParOf" srcId="{B11DD5BC-1A05-4464-82E7-7776686F39B3}" destId="{22E961BE-0FA6-4348-82D8-5F50D64AC581}" srcOrd="0" destOrd="0" presId="urn:microsoft.com/office/officeart/2005/8/layout/venn1"/>
    <dgm:cxn modelId="{39ADAFC5-4C24-4748-9601-CCF174D627FA}" type="presParOf" srcId="{B11DD5BC-1A05-4464-82E7-7776686F39B3}" destId="{2B0266FA-0A98-4CA5-8D69-BB65D09F21EA}" srcOrd="1" destOrd="0" presId="urn:microsoft.com/office/officeart/2005/8/layout/venn1"/>
    <dgm:cxn modelId="{FA6230B9-0E3D-47F4-A133-E2DA24DE54EE}" type="presParOf" srcId="{B11DD5BC-1A05-4464-82E7-7776686F39B3}" destId="{EFB5CF38-161B-4579-AC4F-0776DC7D9FA7}" srcOrd="2" destOrd="0" presId="urn:microsoft.com/office/officeart/2005/8/layout/venn1"/>
    <dgm:cxn modelId="{D82BAB5A-A83D-41AF-9E6A-6075B8A2C519}" type="presParOf" srcId="{B11DD5BC-1A05-4464-82E7-7776686F39B3}" destId="{4E931816-5431-4775-82A1-44DC9F1BB26A}" srcOrd="3" destOrd="0" presId="urn:microsoft.com/office/officeart/2005/8/layout/venn1"/>
  </dgm:cxnLst>
  <dgm:bg/>
  <dgm:whole>
    <a:ln w="50800"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C510F6-FA89-436A-8D88-7855200E9BFF}" type="doc">
      <dgm:prSet loTypeId="urn:microsoft.com/office/officeart/2005/8/layout/venn1" loCatId="relationship" qsTypeId="urn:microsoft.com/office/officeart/2005/8/quickstyle/3d3" qsCatId="3D" csTypeId="urn:microsoft.com/office/officeart/2005/8/colors/colorful3" csCatId="colorful" phldr="1"/>
      <dgm:spPr/>
    </dgm:pt>
    <dgm:pt modelId="{477D694D-1EBF-487E-8496-3C6FA28F8B05}">
      <dgm:prSet phldrT="[Text]"/>
      <dgm:spPr/>
      <dgm:t>
        <a:bodyPr/>
        <a:lstStyle/>
        <a:p>
          <a:endParaRPr lang="cs-CZ" dirty="0"/>
        </a:p>
      </dgm:t>
    </dgm:pt>
    <dgm:pt modelId="{C7C3A1BD-6054-4E9F-96C5-C5D5F9869975}" type="parTrans" cxnId="{8AD8FB9D-062C-4097-909F-0B76F2D25FD8}">
      <dgm:prSet/>
      <dgm:spPr/>
      <dgm:t>
        <a:bodyPr/>
        <a:lstStyle/>
        <a:p>
          <a:endParaRPr lang="cs-CZ"/>
        </a:p>
      </dgm:t>
    </dgm:pt>
    <dgm:pt modelId="{C87857F0-883E-428E-933E-DE24ABE0838B}" type="sibTrans" cxnId="{8AD8FB9D-062C-4097-909F-0B76F2D25FD8}">
      <dgm:prSet/>
      <dgm:spPr/>
      <dgm:t>
        <a:bodyPr/>
        <a:lstStyle/>
        <a:p>
          <a:endParaRPr lang="cs-CZ"/>
        </a:p>
      </dgm:t>
    </dgm:pt>
    <dgm:pt modelId="{8BABFFA2-408A-49F4-BF12-FBE1AEDBA82B}">
      <dgm:prSet phldrT="[Text]"/>
      <dgm:spPr/>
      <dgm:t>
        <a:bodyPr/>
        <a:lstStyle/>
        <a:p>
          <a:endParaRPr lang="cs-CZ" dirty="0"/>
        </a:p>
      </dgm:t>
    </dgm:pt>
    <dgm:pt modelId="{FFC10E48-93C2-4796-A431-A67AB052E2CA}" type="parTrans" cxnId="{A3C2A4AC-F8AA-4A9C-A069-06876DDF2F0B}">
      <dgm:prSet/>
      <dgm:spPr/>
      <dgm:t>
        <a:bodyPr/>
        <a:lstStyle/>
        <a:p>
          <a:endParaRPr lang="cs-CZ"/>
        </a:p>
      </dgm:t>
    </dgm:pt>
    <dgm:pt modelId="{9F64DA92-1F7E-4138-92C9-D12BDDAB10AB}" type="sibTrans" cxnId="{A3C2A4AC-F8AA-4A9C-A069-06876DDF2F0B}">
      <dgm:prSet/>
      <dgm:spPr/>
      <dgm:t>
        <a:bodyPr/>
        <a:lstStyle/>
        <a:p>
          <a:endParaRPr lang="cs-CZ"/>
        </a:p>
      </dgm:t>
    </dgm:pt>
    <dgm:pt modelId="{950E0EA9-DA6B-46D4-9791-0AAE7BE6A22D}">
      <dgm:prSet phldrT="[Text]"/>
      <dgm:spPr/>
      <dgm:t>
        <a:bodyPr/>
        <a:lstStyle/>
        <a:p>
          <a:endParaRPr lang="cs-CZ" dirty="0"/>
        </a:p>
      </dgm:t>
    </dgm:pt>
    <dgm:pt modelId="{5CA7E7A9-9D06-4333-8B8B-8F79B0405D6D}" type="parTrans" cxnId="{5F5034DD-4777-4EE4-89EA-4216DC54B427}">
      <dgm:prSet/>
      <dgm:spPr/>
      <dgm:t>
        <a:bodyPr/>
        <a:lstStyle/>
        <a:p>
          <a:endParaRPr lang="cs-CZ"/>
        </a:p>
      </dgm:t>
    </dgm:pt>
    <dgm:pt modelId="{4AFBF6D9-A19C-4A5D-BB00-05C8E7D96EFA}" type="sibTrans" cxnId="{5F5034DD-4777-4EE4-89EA-4216DC54B427}">
      <dgm:prSet/>
      <dgm:spPr/>
      <dgm:t>
        <a:bodyPr/>
        <a:lstStyle/>
        <a:p>
          <a:endParaRPr lang="cs-CZ"/>
        </a:p>
      </dgm:t>
    </dgm:pt>
    <dgm:pt modelId="{B8361CA2-4D99-4AF7-B45A-785539453A69}" type="pres">
      <dgm:prSet presAssocID="{64C510F6-FA89-436A-8D88-7855200E9BFF}" presName="compositeShape" presStyleCnt="0">
        <dgm:presLayoutVars>
          <dgm:chMax val="7"/>
          <dgm:dir/>
          <dgm:resizeHandles val="exact"/>
        </dgm:presLayoutVars>
      </dgm:prSet>
      <dgm:spPr/>
    </dgm:pt>
    <dgm:pt modelId="{ADF421B8-31B6-4943-928A-6339C71BA6DB}" type="pres">
      <dgm:prSet presAssocID="{477D694D-1EBF-487E-8496-3C6FA28F8B05}" presName="circ1" presStyleLbl="vennNode1" presStyleIdx="0" presStyleCnt="3" custLinFactNeighborX="-1173" custLinFactNeighborY="870"/>
      <dgm:spPr/>
    </dgm:pt>
    <dgm:pt modelId="{D497A206-C531-4E5C-8647-7E7902AA39F2}" type="pres">
      <dgm:prSet presAssocID="{477D694D-1EBF-487E-8496-3C6FA28F8B05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609E227B-F91F-4DD0-8FFC-8AC62F8B4900}" type="pres">
      <dgm:prSet presAssocID="{8BABFFA2-408A-49F4-BF12-FBE1AEDBA82B}" presName="circ2" presStyleLbl="vennNode1" presStyleIdx="1" presStyleCnt="3"/>
      <dgm:spPr/>
      <dgm:t>
        <a:bodyPr/>
        <a:lstStyle/>
        <a:p>
          <a:endParaRPr lang="cs-CZ"/>
        </a:p>
      </dgm:t>
    </dgm:pt>
    <dgm:pt modelId="{BD5123A9-F1DF-49B8-B24D-420F256F6A46}" type="pres">
      <dgm:prSet presAssocID="{8BABFFA2-408A-49F4-BF12-FBE1AEDBA82B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A521F39-2D91-4D00-99C4-F44243241104}" type="pres">
      <dgm:prSet presAssocID="{950E0EA9-DA6B-46D4-9791-0AAE7BE6A22D}" presName="circ3" presStyleLbl="vennNode1" presStyleIdx="2" presStyleCnt="3" custLinFactNeighborX="-527" custLinFactNeighborY="385"/>
      <dgm:spPr/>
      <dgm:t>
        <a:bodyPr/>
        <a:lstStyle/>
        <a:p>
          <a:endParaRPr lang="cs-CZ"/>
        </a:p>
      </dgm:t>
    </dgm:pt>
    <dgm:pt modelId="{6D087B28-F447-4916-B337-19AA38831EBE}" type="pres">
      <dgm:prSet presAssocID="{950E0EA9-DA6B-46D4-9791-0AAE7BE6A22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AD8FB9D-062C-4097-909F-0B76F2D25FD8}" srcId="{64C510F6-FA89-436A-8D88-7855200E9BFF}" destId="{477D694D-1EBF-487E-8496-3C6FA28F8B05}" srcOrd="0" destOrd="0" parTransId="{C7C3A1BD-6054-4E9F-96C5-C5D5F9869975}" sibTransId="{C87857F0-883E-428E-933E-DE24ABE0838B}"/>
    <dgm:cxn modelId="{A3C2A4AC-F8AA-4A9C-A069-06876DDF2F0B}" srcId="{64C510F6-FA89-436A-8D88-7855200E9BFF}" destId="{8BABFFA2-408A-49F4-BF12-FBE1AEDBA82B}" srcOrd="1" destOrd="0" parTransId="{FFC10E48-93C2-4796-A431-A67AB052E2CA}" sibTransId="{9F64DA92-1F7E-4138-92C9-D12BDDAB10AB}"/>
    <dgm:cxn modelId="{5F5034DD-4777-4EE4-89EA-4216DC54B427}" srcId="{64C510F6-FA89-436A-8D88-7855200E9BFF}" destId="{950E0EA9-DA6B-46D4-9791-0AAE7BE6A22D}" srcOrd="2" destOrd="0" parTransId="{5CA7E7A9-9D06-4333-8B8B-8F79B0405D6D}" sibTransId="{4AFBF6D9-A19C-4A5D-BB00-05C8E7D96EFA}"/>
    <dgm:cxn modelId="{1B5E92CB-1CEF-4FBA-9985-83464589CA9B}" type="presOf" srcId="{950E0EA9-DA6B-46D4-9791-0AAE7BE6A22D}" destId="{6D087B28-F447-4916-B337-19AA38831EBE}" srcOrd="1" destOrd="0" presId="urn:microsoft.com/office/officeart/2005/8/layout/venn1"/>
    <dgm:cxn modelId="{93A92F25-9FEA-4E3D-8146-02DEDEBF47DB}" type="presOf" srcId="{477D694D-1EBF-487E-8496-3C6FA28F8B05}" destId="{D497A206-C531-4E5C-8647-7E7902AA39F2}" srcOrd="1" destOrd="0" presId="urn:microsoft.com/office/officeart/2005/8/layout/venn1"/>
    <dgm:cxn modelId="{EF209784-74C2-4046-9E53-331A9E55D83F}" type="presOf" srcId="{950E0EA9-DA6B-46D4-9791-0AAE7BE6A22D}" destId="{FA521F39-2D91-4D00-99C4-F44243241104}" srcOrd="0" destOrd="0" presId="urn:microsoft.com/office/officeart/2005/8/layout/venn1"/>
    <dgm:cxn modelId="{265A532B-E101-45BD-A8D3-F8BC504495CA}" type="presOf" srcId="{64C510F6-FA89-436A-8D88-7855200E9BFF}" destId="{B8361CA2-4D99-4AF7-B45A-785539453A69}" srcOrd="0" destOrd="0" presId="urn:microsoft.com/office/officeart/2005/8/layout/venn1"/>
    <dgm:cxn modelId="{08E7D7B2-5E88-41E6-A97D-CAF4E8417A5F}" type="presOf" srcId="{8BABFFA2-408A-49F4-BF12-FBE1AEDBA82B}" destId="{609E227B-F91F-4DD0-8FFC-8AC62F8B4900}" srcOrd="0" destOrd="0" presId="urn:microsoft.com/office/officeart/2005/8/layout/venn1"/>
    <dgm:cxn modelId="{8D75401B-828D-4F1B-969F-3953C59BD381}" type="presOf" srcId="{477D694D-1EBF-487E-8496-3C6FA28F8B05}" destId="{ADF421B8-31B6-4943-928A-6339C71BA6DB}" srcOrd="0" destOrd="0" presId="urn:microsoft.com/office/officeart/2005/8/layout/venn1"/>
    <dgm:cxn modelId="{FC20000E-9B8F-4855-AA70-D35493871528}" type="presOf" srcId="{8BABFFA2-408A-49F4-BF12-FBE1AEDBA82B}" destId="{BD5123A9-F1DF-49B8-B24D-420F256F6A46}" srcOrd="1" destOrd="0" presId="urn:microsoft.com/office/officeart/2005/8/layout/venn1"/>
    <dgm:cxn modelId="{69A72917-CB1B-4C7A-A94F-FB716AE8F806}" type="presParOf" srcId="{B8361CA2-4D99-4AF7-B45A-785539453A69}" destId="{ADF421B8-31B6-4943-928A-6339C71BA6DB}" srcOrd="0" destOrd="0" presId="urn:microsoft.com/office/officeart/2005/8/layout/venn1"/>
    <dgm:cxn modelId="{DE16DA13-0BE3-41EB-8BCB-AA4275C59A2F}" type="presParOf" srcId="{B8361CA2-4D99-4AF7-B45A-785539453A69}" destId="{D497A206-C531-4E5C-8647-7E7902AA39F2}" srcOrd="1" destOrd="0" presId="urn:microsoft.com/office/officeart/2005/8/layout/venn1"/>
    <dgm:cxn modelId="{D7031E51-F0BF-4C59-8175-5EE179615706}" type="presParOf" srcId="{B8361CA2-4D99-4AF7-B45A-785539453A69}" destId="{609E227B-F91F-4DD0-8FFC-8AC62F8B4900}" srcOrd="2" destOrd="0" presId="urn:microsoft.com/office/officeart/2005/8/layout/venn1"/>
    <dgm:cxn modelId="{3D734AA4-8110-4C61-80AA-3752C44179DF}" type="presParOf" srcId="{B8361CA2-4D99-4AF7-B45A-785539453A69}" destId="{BD5123A9-F1DF-49B8-B24D-420F256F6A46}" srcOrd="3" destOrd="0" presId="urn:microsoft.com/office/officeart/2005/8/layout/venn1"/>
    <dgm:cxn modelId="{9B5D8940-196E-4CA6-B318-030AD83B7DA9}" type="presParOf" srcId="{B8361CA2-4D99-4AF7-B45A-785539453A69}" destId="{FA521F39-2D91-4D00-99C4-F44243241104}" srcOrd="4" destOrd="0" presId="urn:microsoft.com/office/officeart/2005/8/layout/venn1"/>
    <dgm:cxn modelId="{83B36C87-92FB-40AE-94C7-8D5F7A5B1CD6}" type="presParOf" srcId="{B8361CA2-4D99-4AF7-B45A-785539453A69}" destId="{6D087B28-F447-4916-B337-19AA38831EBE}" srcOrd="5" destOrd="0" presId="urn:microsoft.com/office/officeart/2005/8/layout/venn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10B302D-989E-40E2-974F-DB4B99A7874B}" type="doc">
      <dgm:prSet loTypeId="urn:microsoft.com/office/officeart/2005/8/layout/venn1" loCatId="relationship" qsTypeId="urn:microsoft.com/office/officeart/2005/8/quickstyle/3d3" qsCatId="3D" csTypeId="urn:microsoft.com/office/officeart/2005/8/colors/colorful3" csCatId="colorful" phldr="1"/>
      <dgm:spPr/>
    </dgm:pt>
    <dgm:pt modelId="{4DC02934-9EFD-44DB-AF5A-2FB3ECEF7F62}">
      <dgm:prSet phldrT="[Text]"/>
      <dgm:spPr/>
      <dgm:t>
        <a:bodyPr/>
        <a:lstStyle/>
        <a:p>
          <a:r>
            <a:rPr lang="cs-CZ" dirty="0" smtClean="0"/>
            <a:t>A</a:t>
          </a:r>
          <a:endParaRPr lang="cs-CZ" dirty="0"/>
        </a:p>
      </dgm:t>
    </dgm:pt>
    <dgm:pt modelId="{FFC85647-C1ED-4A9B-BA7C-84391F2FA274}" type="parTrans" cxnId="{10F965CA-3028-423A-AD26-DC6986BBD569}">
      <dgm:prSet/>
      <dgm:spPr/>
      <dgm:t>
        <a:bodyPr/>
        <a:lstStyle/>
        <a:p>
          <a:endParaRPr lang="cs-CZ"/>
        </a:p>
      </dgm:t>
    </dgm:pt>
    <dgm:pt modelId="{92007910-49EB-47FA-B80B-CB2803D47C0A}" type="sibTrans" cxnId="{10F965CA-3028-423A-AD26-DC6986BBD569}">
      <dgm:prSet/>
      <dgm:spPr/>
      <dgm:t>
        <a:bodyPr/>
        <a:lstStyle/>
        <a:p>
          <a:endParaRPr lang="cs-CZ"/>
        </a:p>
      </dgm:t>
    </dgm:pt>
    <dgm:pt modelId="{0425AEE3-9893-4CDF-BCFE-E13A088AB0B7}">
      <dgm:prSet phldrT="[Text]"/>
      <dgm:spPr/>
      <dgm:t>
        <a:bodyPr/>
        <a:lstStyle/>
        <a:p>
          <a:r>
            <a:rPr lang="cs-CZ" dirty="0" smtClean="0"/>
            <a:t>C</a:t>
          </a:r>
          <a:endParaRPr lang="cs-CZ" dirty="0"/>
        </a:p>
      </dgm:t>
    </dgm:pt>
    <dgm:pt modelId="{EA1CC0FE-2E54-4931-95CC-9D9C96015019}" type="parTrans" cxnId="{9A223BAB-CBFC-42F4-B242-55C23F787A27}">
      <dgm:prSet/>
      <dgm:spPr/>
      <dgm:t>
        <a:bodyPr/>
        <a:lstStyle/>
        <a:p>
          <a:endParaRPr lang="cs-CZ"/>
        </a:p>
      </dgm:t>
    </dgm:pt>
    <dgm:pt modelId="{FF645F6F-B468-44B3-8B46-22D0B664ADFA}" type="sibTrans" cxnId="{9A223BAB-CBFC-42F4-B242-55C23F787A27}">
      <dgm:prSet/>
      <dgm:spPr/>
      <dgm:t>
        <a:bodyPr/>
        <a:lstStyle/>
        <a:p>
          <a:endParaRPr lang="cs-CZ"/>
        </a:p>
      </dgm:t>
    </dgm:pt>
    <dgm:pt modelId="{BB3F4F8B-A6E1-49D0-BB04-C5EA57876D8F}">
      <dgm:prSet phldrT="[Text]"/>
      <dgm:spPr/>
      <dgm:t>
        <a:bodyPr/>
        <a:lstStyle/>
        <a:p>
          <a:r>
            <a:rPr lang="cs-CZ" dirty="0" smtClean="0"/>
            <a:t>B</a:t>
          </a:r>
          <a:endParaRPr lang="cs-CZ" dirty="0"/>
        </a:p>
      </dgm:t>
    </dgm:pt>
    <dgm:pt modelId="{CC7F8F75-2116-4CB6-AAA4-41DD8F058E14}" type="parTrans" cxnId="{4A34CA98-A796-4B91-87AC-C5014B4AB2C7}">
      <dgm:prSet/>
      <dgm:spPr/>
      <dgm:t>
        <a:bodyPr/>
        <a:lstStyle/>
        <a:p>
          <a:endParaRPr lang="cs-CZ"/>
        </a:p>
      </dgm:t>
    </dgm:pt>
    <dgm:pt modelId="{A26FE46F-49FF-4281-8AAD-0FB6E80B48FE}" type="sibTrans" cxnId="{4A34CA98-A796-4B91-87AC-C5014B4AB2C7}">
      <dgm:prSet/>
      <dgm:spPr/>
      <dgm:t>
        <a:bodyPr/>
        <a:lstStyle/>
        <a:p>
          <a:endParaRPr lang="cs-CZ"/>
        </a:p>
      </dgm:t>
    </dgm:pt>
    <dgm:pt modelId="{56122EBB-3893-401A-A9B3-C1DDB1BA04C5}">
      <dgm:prSet phldrT="[Text]"/>
      <dgm:spPr/>
      <dgm:t>
        <a:bodyPr/>
        <a:lstStyle/>
        <a:p>
          <a:r>
            <a:rPr lang="cs-CZ" dirty="0" smtClean="0"/>
            <a:t>D</a:t>
          </a:r>
          <a:endParaRPr lang="cs-CZ" dirty="0"/>
        </a:p>
      </dgm:t>
    </dgm:pt>
    <dgm:pt modelId="{C635BAC0-9BF5-44B5-9EB2-642DAF50578B}" type="parTrans" cxnId="{082D33F1-E3C3-4AFF-B77B-8B6868D46880}">
      <dgm:prSet/>
      <dgm:spPr/>
      <dgm:t>
        <a:bodyPr/>
        <a:lstStyle/>
        <a:p>
          <a:endParaRPr lang="cs-CZ"/>
        </a:p>
      </dgm:t>
    </dgm:pt>
    <dgm:pt modelId="{78A76F77-6873-4F1D-9AE6-91A5AB937F55}" type="sibTrans" cxnId="{082D33F1-E3C3-4AFF-B77B-8B6868D46880}">
      <dgm:prSet/>
      <dgm:spPr/>
      <dgm:t>
        <a:bodyPr/>
        <a:lstStyle/>
        <a:p>
          <a:endParaRPr lang="cs-CZ"/>
        </a:p>
      </dgm:t>
    </dgm:pt>
    <dgm:pt modelId="{64E1EC44-0D23-4EE9-B7C5-057B76DCFC16}" type="pres">
      <dgm:prSet presAssocID="{A10B302D-989E-40E2-974F-DB4B99A7874B}" presName="compositeShape" presStyleCnt="0">
        <dgm:presLayoutVars>
          <dgm:chMax val="7"/>
          <dgm:dir/>
          <dgm:resizeHandles val="exact"/>
        </dgm:presLayoutVars>
      </dgm:prSet>
      <dgm:spPr/>
    </dgm:pt>
    <dgm:pt modelId="{8ADE7072-4554-46DA-BF07-6E9C051FA1F1}" type="pres">
      <dgm:prSet presAssocID="{4DC02934-9EFD-44DB-AF5A-2FB3ECEF7F62}" presName="circ1" presStyleLbl="vennNode1" presStyleIdx="0" presStyleCnt="4"/>
      <dgm:spPr/>
    </dgm:pt>
    <dgm:pt modelId="{A7FCE188-C2F0-4A6D-8B9B-14D54204DD95}" type="pres">
      <dgm:prSet presAssocID="{4DC02934-9EFD-44DB-AF5A-2FB3ECEF7F62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B42CFFC1-986A-415F-89E7-5B30B6C05967}" type="pres">
      <dgm:prSet presAssocID="{56122EBB-3893-401A-A9B3-C1DDB1BA04C5}" presName="circ2" presStyleLbl="vennNode1" presStyleIdx="1" presStyleCnt="4"/>
      <dgm:spPr/>
      <dgm:t>
        <a:bodyPr/>
        <a:lstStyle/>
        <a:p>
          <a:endParaRPr lang="cs-CZ"/>
        </a:p>
      </dgm:t>
    </dgm:pt>
    <dgm:pt modelId="{EE15F3FC-1BCE-478B-A190-3FE9CA32A8DC}" type="pres">
      <dgm:prSet presAssocID="{56122EBB-3893-401A-A9B3-C1DDB1BA04C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128814-EA23-48E8-8EE2-E306820668CA}" type="pres">
      <dgm:prSet presAssocID="{0425AEE3-9893-4CDF-BCFE-E13A088AB0B7}" presName="circ3" presStyleLbl="vennNode1" presStyleIdx="2" presStyleCnt="4"/>
      <dgm:spPr/>
      <dgm:t>
        <a:bodyPr/>
        <a:lstStyle/>
        <a:p>
          <a:endParaRPr lang="cs-CZ"/>
        </a:p>
      </dgm:t>
    </dgm:pt>
    <dgm:pt modelId="{723A7905-B9A7-4FF1-B7D6-20AE4379E6F4}" type="pres">
      <dgm:prSet presAssocID="{0425AEE3-9893-4CDF-BCFE-E13A088AB0B7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E607EE4-B524-4CD3-98A2-6C4A0921E744}" type="pres">
      <dgm:prSet presAssocID="{BB3F4F8B-A6E1-49D0-BB04-C5EA57876D8F}" presName="circ4" presStyleLbl="vennNode1" presStyleIdx="3" presStyleCnt="4"/>
      <dgm:spPr/>
      <dgm:t>
        <a:bodyPr/>
        <a:lstStyle/>
        <a:p>
          <a:endParaRPr lang="cs-CZ"/>
        </a:p>
      </dgm:t>
    </dgm:pt>
    <dgm:pt modelId="{186265EF-AD0C-427D-96BF-E79304F9EE6D}" type="pres">
      <dgm:prSet presAssocID="{BB3F4F8B-A6E1-49D0-BB04-C5EA57876D8F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0B29038-37C6-4079-8071-83CB7FF511A6}" type="presOf" srcId="{BB3F4F8B-A6E1-49D0-BB04-C5EA57876D8F}" destId="{6E607EE4-B524-4CD3-98A2-6C4A0921E744}" srcOrd="0" destOrd="0" presId="urn:microsoft.com/office/officeart/2005/8/layout/venn1"/>
    <dgm:cxn modelId="{7C6CAE65-EA02-4A15-9F7B-D3A6A7CAE844}" type="presOf" srcId="{4DC02934-9EFD-44DB-AF5A-2FB3ECEF7F62}" destId="{A7FCE188-C2F0-4A6D-8B9B-14D54204DD95}" srcOrd="1" destOrd="0" presId="urn:microsoft.com/office/officeart/2005/8/layout/venn1"/>
    <dgm:cxn modelId="{66DBC387-3E69-4582-A9A6-84948701F092}" type="presOf" srcId="{A10B302D-989E-40E2-974F-DB4B99A7874B}" destId="{64E1EC44-0D23-4EE9-B7C5-057B76DCFC16}" srcOrd="0" destOrd="0" presId="urn:microsoft.com/office/officeart/2005/8/layout/venn1"/>
    <dgm:cxn modelId="{273D7602-8248-4254-BDD4-0DA965131D25}" type="presOf" srcId="{0425AEE3-9893-4CDF-BCFE-E13A088AB0B7}" destId="{723A7905-B9A7-4FF1-B7D6-20AE4379E6F4}" srcOrd="1" destOrd="0" presId="urn:microsoft.com/office/officeart/2005/8/layout/venn1"/>
    <dgm:cxn modelId="{10F965CA-3028-423A-AD26-DC6986BBD569}" srcId="{A10B302D-989E-40E2-974F-DB4B99A7874B}" destId="{4DC02934-9EFD-44DB-AF5A-2FB3ECEF7F62}" srcOrd="0" destOrd="0" parTransId="{FFC85647-C1ED-4A9B-BA7C-84391F2FA274}" sibTransId="{92007910-49EB-47FA-B80B-CB2803D47C0A}"/>
    <dgm:cxn modelId="{9A223BAB-CBFC-42F4-B242-55C23F787A27}" srcId="{A10B302D-989E-40E2-974F-DB4B99A7874B}" destId="{0425AEE3-9893-4CDF-BCFE-E13A088AB0B7}" srcOrd="2" destOrd="0" parTransId="{EA1CC0FE-2E54-4931-95CC-9D9C96015019}" sibTransId="{FF645F6F-B468-44B3-8B46-22D0B664ADFA}"/>
    <dgm:cxn modelId="{4A34CA98-A796-4B91-87AC-C5014B4AB2C7}" srcId="{A10B302D-989E-40E2-974F-DB4B99A7874B}" destId="{BB3F4F8B-A6E1-49D0-BB04-C5EA57876D8F}" srcOrd="3" destOrd="0" parTransId="{CC7F8F75-2116-4CB6-AAA4-41DD8F058E14}" sibTransId="{A26FE46F-49FF-4281-8AAD-0FB6E80B48FE}"/>
    <dgm:cxn modelId="{42267F37-9639-4F7F-948A-E9DBE38DFDC2}" type="presOf" srcId="{BB3F4F8B-A6E1-49D0-BB04-C5EA57876D8F}" destId="{186265EF-AD0C-427D-96BF-E79304F9EE6D}" srcOrd="1" destOrd="0" presId="urn:microsoft.com/office/officeart/2005/8/layout/venn1"/>
    <dgm:cxn modelId="{C2D2D218-2CBD-47C9-9E79-CC22AD36718D}" type="presOf" srcId="{56122EBB-3893-401A-A9B3-C1DDB1BA04C5}" destId="{EE15F3FC-1BCE-478B-A190-3FE9CA32A8DC}" srcOrd="1" destOrd="0" presId="urn:microsoft.com/office/officeart/2005/8/layout/venn1"/>
    <dgm:cxn modelId="{189EA4CF-FFAE-4E3E-94BD-B7E88E0E2A36}" type="presOf" srcId="{56122EBB-3893-401A-A9B3-C1DDB1BA04C5}" destId="{B42CFFC1-986A-415F-89E7-5B30B6C05967}" srcOrd="0" destOrd="0" presId="urn:microsoft.com/office/officeart/2005/8/layout/venn1"/>
    <dgm:cxn modelId="{78B90529-7CC0-4273-9F9A-8E83815CB218}" type="presOf" srcId="{4DC02934-9EFD-44DB-AF5A-2FB3ECEF7F62}" destId="{8ADE7072-4554-46DA-BF07-6E9C051FA1F1}" srcOrd="0" destOrd="0" presId="urn:microsoft.com/office/officeart/2005/8/layout/venn1"/>
    <dgm:cxn modelId="{082D33F1-E3C3-4AFF-B77B-8B6868D46880}" srcId="{A10B302D-989E-40E2-974F-DB4B99A7874B}" destId="{56122EBB-3893-401A-A9B3-C1DDB1BA04C5}" srcOrd="1" destOrd="0" parTransId="{C635BAC0-9BF5-44B5-9EB2-642DAF50578B}" sibTransId="{78A76F77-6873-4F1D-9AE6-91A5AB937F55}"/>
    <dgm:cxn modelId="{3C3D1736-105B-42D1-AB73-097E8183960A}" type="presOf" srcId="{0425AEE3-9893-4CDF-BCFE-E13A088AB0B7}" destId="{E9128814-EA23-48E8-8EE2-E306820668CA}" srcOrd="0" destOrd="0" presId="urn:microsoft.com/office/officeart/2005/8/layout/venn1"/>
    <dgm:cxn modelId="{3B20E04F-C570-4381-BD6F-9BD0B1FCAAE5}" type="presParOf" srcId="{64E1EC44-0D23-4EE9-B7C5-057B76DCFC16}" destId="{8ADE7072-4554-46DA-BF07-6E9C051FA1F1}" srcOrd="0" destOrd="0" presId="urn:microsoft.com/office/officeart/2005/8/layout/venn1"/>
    <dgm:cxn modelId="{18A3627B-E21D-4A0A-9D1C-C30D300B7448}" type="presParOf" srcId="{64E1EC44-0D23-4EE9-B7C5-057B76DCFC16}" destId="{A7FCE188-C2F0-4A6D-8B9B-14D54204DD95}" srcOrd="1" destOrd="0" presId="urn:microsoft.com/office/officeart/2005/8/layout/venn1"/>
    <dgm:cxn modelId="{82F19E40-0BEE-4690-936E-2D774369B154}" type="presParOf" srcId="{64E1EC44-0D23-4EE9-B7C5-057B76DCFC16}" destId="{B42CFFC1-986A-415F-89E7-5B30B6C05967}" srcOrd="2" destOrd="0" presId="urn:microsoft.com/office/officeart/2005/8/layout/venn1"/>
    <dgm:cxn modelId="{0C1D4573-861E-4B0D-8ED6-DAF2E91C29BD}" type="presParOf" srcId="{64E1EC44-0D23-4EE9-B7C5-057B76DCFC16}" destId="{EE15F3FC-1BCE-478B-A190-3FE9CA32A8DC}" srcOrd="3" destOrd="0" presId="urn:microsoft.com/office/officeart/2005/8/layout/venn1"/>
    <dgm:cxn modelId="{4B587368-D97E-42EB-8116-08E288BA6486}" type="presParOf" srcId="{64E1EC44-0D23-4EE9-B7C5-057B76DCFC16}" destId="{E9128814-EA23-48E8-8EE2-E306820668CA}" srcOrd="4" destOrd="0" presId="urn:microsoft.com/office/officeart/2005/8/layout/venn1"/>
    <dgm:cxn modelId="{F1D528B4-2404-4A97-A04C-59764601A740}" type="presParOf" srcId="{64E1EC44-0D23-4EE9-B7C5-057B76DCFC16}" destId="{723A7905-B9A7-4FF1-B7D6-20AE4379E6F4}" srcOrd="5" destOrd="0" presId="urn:microsoft.com/office/officeart/2005/8/layout/venn1"/>
    <dgm:cxn modelId="{7F05C0EE-3991-46EB-A29A-A4462F4CC29D}" type="presParOf" srcId="{64E1EC44-0D23-4EE9-B7C5-057B76DCFC16}" destId="{6E607EE4-B524-4CD3-98A2-6C4A0921E744}" srcOrd="6" destOrd="0" presId="urn:microsoft.com/office/officeart/2005/8/layout/venn1"/>
    <dgm:cxn modelId="{D978C133-4CB4-42B4-9F1B-662F810586E1}" type="presParOf" srcId="{64E1EC44-0D23-4EE9-B7C5-057B76DCFC16}" destId="{186265EF-AD0C-427D-96BF-E79304F9EE6D}" srcOrd="7" destOrd="0" presId="urn:microsoft.com/office/officeart/2005/8/layout/venn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8055285-7971-4724-8730-286DF2609630}" type="doc">
      <dgm:prSet loTypeId="urn:microsoft.com/office/officeart/2005/8/layout/venn1" loCatId="relationship" qsTypeId="urn:microsoft.com/office/officeart/2005/8/quickstyle/3d3" qsCatId="3D" csTypeId="urn:microsoft.com/office/officeart/2005/8/colors/colorful3" csCatId="colorful" phldr="1"/>
      <dgm:spPr/>
    </dgm:pt>
    <dgm:pt modelId="{7AAA5809-EF72-440B-95C8-BB9C4342E5A8}">
      <dgm:prSet phldrT="[Text]"/>
      <dgm:spPr/>
      <dgm:t>
        <a:bodyPr/>
        <a:lstStyle/>
        <a:p>
          <a:endParaRPr lang="cs-CZ" i="1" dirty="0"/>
        </a:p>
      </dgm:t>
    </dgm:pt>
    <dgm:pt modelId="{19B4A9B1-2C21-42E6-BE73-0B9CD7AE0379}" type="parTrans" cxnId="{C58CCBA4-717C-4C17-9C4A-6797F34FEBAE}">
      <dgm:prSet/>
      <dgm:spPr/>
      <dgm:t>
        <a:bodyPr/>
        <a:lstStyle/>
        <a:p>
          <a:endParaRPr lang="cs-CZ"/>
        </a:p>
      </dgm:t>
    </dgm:pt>
    <dgm:pt modelId="{A72D2C9D-FE66-48D2-BA41-08BFE59AFE97}" type="sibTrans" cxnId="{C58CCBA4-717C-4C17-9C4A-6797F34FEBAE}">
      <dgm:prSet/>
      <dgm:spPr/>
      <dgm:t>
        <a:bodyPr/>
        <a:lstStyle/>
        <a:p>
          <a:endParaRPr lang="cs-CZ"/>
        </a:p>
      </dgm:t>
    </dgm:pt>
    <dgm:pt modelId="{9C4C4D95-0666-444C-B5A5-AC90DE865532}">
      <dgm:prSet phldrT="[Text]"/>
      <dgm:spPr/>
      <dgm:t>
        <a:bodyPr/>
        <a:lstStyle/>
        <a:p>
          <a:endParaRPr lang="cs-CZ" i="1" dirty="0"/>
        </a:p>
      </dgm:t>
    </dgm:pt>
    <dgm:pt modelId="{973ACF22-A6C9-492A-AAAE-F9C59ED12EF6}" type="parTrans" cxnId="{944E4821-D882-4CB0-95DD-9E9FF452823B}">
      <dgm:prSet/>
      <dgm:spPr/>
      <dgm:t>
        <a:bodyPr/>
        <a:lstStyle/>
        <a:p>
          <a:endParaRPr lang="cs-CZ"/>
        </a:p>
      </dgm:t>
    </dgm:pt>
    <dgm:pt modelId="{25716E3D-BE3E-414A-9FFC-8FE15E8A31E4}" type="sibTrans" cxnId="{944E4821-D882-4CB0-95DD-9E9FF452823B}">
      <dgm:prSet/>
      <dgm:spPr/>
      <dgm:t>
        <a:bodyPr/>
        <a:lstStyle/>
        <a:p>
          <a:endParaRPr lang="cs-CZ"/>
        </a:p>
      </dgm:t>
    </dgm:pt>
    <dgm:pt modelId="{B11DD5BC-1A05-4464-82E7-7776686F39B3}" type="pres">
      <dgm:prSet presAssocID="{18055285-7971-4724-8730-286DF2609630}" presName="compositeShape" presStyleCnt="0">
        <dgm:presLayoutVars>
          <dgm:chMax val="7"/>
          <dgm:dir/>
          <dgm:resizeHandles val="exact"/>
        </dgm:presLayoutVars>
      </dgm:prSet>
      <dgm:spPr/>
    </dgm:pt>
    <dgm:pt modelId="{22E961BE-0FA6-4348-82D8-5F50D64AC581}" type="pres">
      <dgm:prSet presAssocID="{7AAA5809-EF72-440B-95C8-BB9C4342E5A8}" presName="circ1" presStyleLbl="vennNode1" presStyleIdx="0" presStyleCnt="2" custScaleX="89095" custScaleY="84364" custLinFactNeighborX="-731" custLinFactNeighborY="-4871"/>
      <dgm:spPr/>
    </dgm:pt>
    <dgm:pt modelId="{2B0266FA-0A98-4CA5-8D69-BB65D09F21EA}" type="pres">
      <dgm:prSet presAssocID="{7AAA5809-EF72-440B-95C8-BB9C4342E5A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EFB5CF38-161B-4579-AC4F-0776DC7D9FA7}" type="pres">
      <dgm:prSet presAssocID="{9C4C4D95-0666-444C-B5A5-AC90DE865532}" presName="circ2" presStyleLbl="vennNode1" presStyleIdx="1" presStyleCnt="2" custScaleX="86241" custScaleY="81809" custLinFactNeighborX="-2842" custLinFactNeighborY="-4257"/>
      <dgm:spPr/>
    </dgm:pt>
    <dgm:pt modelId="{4E931816-5431-4775-82A1-44DC9F1BB26A}" type="pres">
      <dgm:prSet presAssocID="{9C4C4D95-0666-444C-B5A5-AC90DE865532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944E4821-D882-4CB0-95DD-9E9FF452823B}" srcId="{18055285-7971-4724-8730-286DF2609630}" destId="{9C4C4D95-0666-444C-B5A5-AC90DE865532}" srcOrd="1" destOrd="0" parTransId="{973ACF22-A6C9-492A-AAAE-F9C59ED12EF6}" sibTransId="{25716E3D-BE3E-414A-9FFC-8FE15E8A31E4}"/>
    <dgm:cxn modelId="{18FF8DE8-4431-4948-B51B-996F0B009864}" type="presOf" srcId="{7AAA5809-EF72-440B-95C8-BB9C4342E5A8}" destId="{22E961BE-0FA6-4348-82D8-5F50D64AC581}" srcOrd="0" destOrd="0" presId="urn:microsoft.com/office/officeart/2005/8/layout/venn1"/>
    <dgm:cxn modelId="{5DE4FA94-B5AB-4F9B-8C81-C7B632907793}" type="presOf" srcId="{9C4C4D95-0666-444C-B5A5-AC90DE865532}" destId="{4E931816-5431-4775-82A1-44DC9F1BB26A}" srcOrd="1" destOrd="0" presId="urn:microsoft.com/office/officeart/2005/8/layout/venn1"/>
    <dgm:cxn modelId="{41DBE834-8B66-400F-AF73-D5643E13EF11}" type="presOf" srcId="{7AAA5809-EF72-440B-95C8-BB9C4342E5A8}" destId="{2B0266FA-0A98-4CA5-8D69-BB65D09F21EA}" srcOrd="1" destOrd="0" presId="urn:microsoft.com/office/officeart/2005/8/layout/venn1"/>
    <dgm:cxn modelId="{C58CCBA4-717C-4C17-9C4A-6797F34FEBAE}" srcId="{18055285-7971-4724-8730-286DF2609630}" destId="{7AAA5809-EF72-440B-95C8-BB9C4342E5A8}" srcOrd="0" destOrd="0" parTransId="{19B4A9B1-2C21-42E6-BE73-0B9CD7AE0379}" sibTransId="{A72D2C9D-FE66-48D2-BA41-08BFE59AFE97}"/>
    <dgm:cxn modelId="{205469B0-0592-4E6A-BA9D-8ECE3C0A1507}" type="presOf" srcId="{9C4C4D95-0666-444C-B5A5-AC90DE865532}" destId="{EFB5CF38-161B-4579-AC4F-0776DC7D9FA7}" srcOrd="0" destOrd="0" presId="urn:microsoft.com/office/officeart/2005/8/layout/venn1"/>
    <dgm:cxn modelId="{F268B552-8B62-4580-A764-930FB7FA23A2}" type="presOf" srcId="{18055285-7971-4724-8730-286DF2609630}" destId="{B11DD5BC-1A05-4464-82E7-7776686F39B3}" srcOrd="0" destOrd="0" presId="urn:microsoft.com/office/officeart/2005/8/layout/venn1"/>
    <dgm:cxn modelId="{68A7D420-1F8D-4261-A0A5-897492338D0E}" type="presParOf" srcId="{B11DD5BC-1A05-4464-82E7-7776686F39B3}" destId="{22E961BE-0FA6-4348-82D8-5F50D64AC581}" srcOrd="0" destOrd="0" presId="urn:microsoft.com/office/officeart/2005/8/layout/venn1"/>
    <dgm:cxn modelId="{8F773E57-5AB9-4D44-9FE9-741277744DDE}" type="presParOf" srcId="{B11DD5BC-1A05-4464-82E7-7776686F39B3}" destId="{2B0266FA-0A98-4CA5-8D69-BB65D09F21EA}" srcOrd="1" destOrd="0" presId="urn:microsoft.com/office/officeart/2005/8/layout/venn1"/>
    <dgm:cxn modelId="{6E6BC712-13C2-4845-AD43-9170E498C010}" type="presParOf" srcId="{B11DD5BC-1A05-4464-82E7-7776686F39B3}" destId="{EFB5CF38-161B-4579-AC4F-0776DC7D9FA7}" srcOrd="2" destOrd="0" presId="urn:microsoft.com/office/officeart/2005/8/layout/venn1"/>
    <dgm:cxn modelId="{C72D73F3-743F-4210-8BC6-61F8D1C7549A}" type="presParOf" srcId="{B11DD5BC-1A05-4464-82E7-7776686F39B3}" destId="{4E931816-5431-4775-82A1-44DC9F1BB26A}" srcOrd="3" destOrd="0" presId="urn:microsoft.com/office/officeart/2005/8/layout/venn1"/>
  </dgm:cxnLst>
  <dgm:bg/>
  <dgm:whole>
    <a:ln w="50800"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2E961BE-0FA6-4348-82D8-5F50D64AC581}">
      <dsp:nvSpPr>
        <dsp:cNvPr id="0" name=""/>
        <dsp:cNvSpPr/>
      </dsp:nvSpPr>
      <dsp:spPr>
        <a:xfrm>
          <a:off x="144028" y="360050"/>
          <a:ext cx="3383280" cy="338327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i="1" kern="1200" dirty="0" smtClean="0"/>
            <a:t>A</a:t>
          </a:r>
          <a:endParaRPr lang="cs-CZ" sz="6500" i="1" kern="1200" dirty="0"/>
        </a:p>
      </dsp:txBody>
      <dsp:txXfrm>
        <a:off x="616468" y="759012"/>
        <a:ext cx="1950720" cy="2585357"/>
      </dsp:txXfrm>
    </dsp:sp>
    <dsp:sp modelId="{EFB5CF38-161B-4579-AC4F-0776DC7D9FA7}">
      <dsp:nvSpPr>
        <dsp:cNvPr id="0" name=""/>
        <dsp:cNvSpPr/>
      </dsp:nvSpPr>
      <dsp:spPr>
        <a:xfrm>
          <a:off x="2575559" y="340360"/>
          <a:ext cx="3383280" cy="3383279"/>
        </a:xfrm>
        <a:prstGeom prst="ellipse">
          <a:avLst/>
        </a:prstGeom>
        <a:solidFill>
          <a:schemeClr val="accent3">
            <a:alpha val="50000"/>
            <a:hueOff val="11624607"/>
            <a:satOff val="-37145"/>
            <a:lumOff val="-941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6500" i="1" kern="1200" dirty="0" smtClean="0"/>
            <a:t>B</a:t>
          </a:r>
          <a:endParaRPr lang="cs-CZ" sz="6500" i="1" kern="1200" dirty="0"/>
        </a:p>
      </dsp:txBody>
      <dsp:txXfrm>
        <a:off x="3535680" y="739321"/>
        <a:ext cx="1950720" cy="258535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2E961BE-0FA6-4348-82D8-5F50D64AC581}">
      <dsp:nvSpPr>
        <dsp:cNvPr id="0" name=""/>
        <dsp:cNvSpPr/>
      </dsp:nvSpPr>
      <dsp:spPr>
        <a:xfrm>
          <a:off x="144028" y="360050"/>
          <a:ext cx="3383280" cy="3383279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i="1" kern="1200" dirty="0"/>
        </a:p>
      </dsp:txBody>
      <dsp:txXfrm>
        <a:off x="616468" y="759012"/>
        <a:ext cx="1950720" cy="2585357"/>
      </dsp:txXfrm>
    </dsp:sp>
    <dsp:sp modelId="{EFB5CF38-161B-4579-AC4F-0776DC7D9FA7}">
      <dsp:nvSpPr>
        <dsp:cNvPr id="0" name=""/>
        <dsp:cNvSpPr/>
      </dsp:nvSpPr>
      <dsp:spPr>
        <a:xfrm>
          <a:off x="2575559" y="340360"/>
          <a:ext cx="3383280" cy="3383279"/>
        </a:xfrm>
        <a:prstGeom prst="ellipse">
          <a:avLst/>
        </a:prstGeom>
        <a:solidFill>
          <a:schemeClr val="accent3">
            <a:alpha val="50000"/>
            <a:hueOff val="11624607"/>
            <a:satOff val="-37145"/>
            <a:lumOff val="-941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i="1" kern="1200" dirty="0"/>
        </a:p>
      </dsp:txBody>
      <dsp:txXfrm>
        <a:off x="3535680" y="739321"/>
        <a:ext cx="1950720" cy="2585357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DF421B8-31B6-4943-928A-6339C71BA6DB}">
      <dsp:nvSpPr>
        <dsp:cNvPr id="0" name=""/>
        <dsp:cNvSpPr/>
      </dsp:nvSpPr>
      <dsp:spPr>
        <a:xfrm>
          <a:off x="1800197" y="72014"/>
          <a:ext cx="2438400" cy="2438400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000" kern="1200" dirty="0"/>
        </a:p>
      </dsp:txBody>
      <dsp:txXfrm>
        <a:off x="2125317" y="498734"/>
        <a:ext cx="1788160" cy="1097280"/>
      </dsp:txXfrm>
    </dsp:sp>
    <dsp:sp modelId="{609E227B-F91F-4DD0-8FFC-8AC62F8B4900}">
      <dsp:nvSpPr>
        <dsp:cNvPr id="0" name=""/>
        <dsp:cNvSpPr/>
      </dsp:nvSpPr>
      <dsp:spPr>
        <a:xfrm>
          <a:off x="2708656" y="1574800"/>
          <a:ext cx="2438400" cy="2438400"/>
        </a:xfrm>
        <a:prstGeom prst="ellipse">
          <a:avLst/>
        </a:prstGeom>
        <a:solidFill>
          <a:schemeClr val="accent3">
            <a:alpha val="50000"/>
            <a:hueOff val="5812304"/>
            <a:satOff val="-18573"/>
            <a:lumOff val="-4706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3454400" y="2204720"/>
        <a:ext cx="1463040" cy="1341120"/>
      </dsp:txXfrm>
    </dsp:sp>
    <dsp:sp modelId="{FA521F39-2D91-4D00-99C4-F44243241104}">
      <dsp:nvSpPr>
        <dsp:cNvPr id="0" name=""/>
        <dsp:cNvSpPr/>
      </dsp:nvSpPr>
      <dsp:spPr>
        <a:xfrm>
          <a:off x="936093" y="1584187"/>
          <a:ext cx="2438400" cy="2438400"/>
        </a:xfrm>
        <a:prstGeom prst="ellipse">
          <a:avLst/>
        </a:prstGeom>
        <a:solidFill>
          <a:schemeClr val="accent3">
            <a:alpha val="50000"/>
            <a:hueOff val="11624607"/>
            <a:satOff val="-37145"/>
            <a:lumOff val="-941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kern="1200" dirty="0"/>
        </a:p>
      </dsp:txBody>
      <dsp:txXfrm>
        <a:off x="1165709" y="2214107"/>
        <a:ext cx="1463040" cy="134112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ADE7072-4554-46DA-BF07-6E9C051FA1F1}">
      <dsp:nvSpPr>
        <dsp:cNvPr id="0" name=""/>
        <dsp:cNvSpPr/>
      </dsp:nvSpPr>
      <dsp:spPr>
        <a:xfrm>
          <a:off x="2063609" y="45259"/>
          <a:ext cx="2353500" cy="2353500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A</a:t>
          </a:r>
          <a:endParaRPr lang="cs-CZ" sz="4100" kern="1200" dirty="0"/>
        </a:p>
      </dsp:txBody>
      <dsp:txXfrm>
        <a:off x="2335167" y="362076"/>
        <a:ext cx="1810384" cy="746783"/>
      </dsp:txXfrm>
    </dsp:sp>
    <dsp:sp modelId="{B42CFFC1-986A-415F-89E7-5B30B6C05967}">
      <dsp:nvSpPr>
        <dsp:cNvPr id="0" name=""/>
        <dsp:cNvSpPr/>
      </dsp:nvSpPr>
      <dsp:spPr>
        <a:xfrm>
          <a:off x="3104581" y="1086230"/>
          <a:ext cx="2353500" cy="2353500"/>
        </a:xfrm>
        <a:prstGeom prst="ellipse">
          <a:avLst/>
        </a:prstGeom>
        <a:solidFill>
          <a:schemeClr val="accent3">
            <a:alpha val="50000"/>
            <a:hueOff val="3874869"/>
            <a:satOff val="-12382"/>
            <a:lumOff val="-313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D</a:t>
          </a:r>
          <a:endParaRPr lang="cs-CZ" sz="4100" kern="1200" dirty="0"/>
        </a:p>
      </dsp:txBody>
      <dsp:txXfrm>
        <a:off x="4371850" y="1357788"/>
        <a:ext cx="905192" cy="1810384"/>
      </dsp:txXfrm>
    </dsp:sp>
    <dsp:sp modelId="{E9128814-EA23-48E8-8EE2-E306820668CA}">
      <dsp:nvSpPr>
        <dsp:cNvPr id="0" name=""/>
        <dsp:cNvSpPr/>
      </dsp:nvSpPr>
      <dsp:spPr>
        <a:xfrm>
          <a:off x="2063609" y="2127202"/>
          <a:ext cx="2353500" cy="2353500"/>
        </a:xfrm>
        <a:prstGeom prst="ellipse">
          <a:avLst/>
        </a:prstGeom>
        <a:solidFill>
          <a:schemeClr val="accent3">
            <a:alpha val="50000"/>
            <a:hueOff val="7749738"/>
            <a:satOff val="-24763"/>
            <a:lumOff val="-627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C</a:t>
          </a:r>
          <a:endParaRPr lang="cs-CZ" sz="4100" kern="1200" dirty="0"/>
        </a:p>
      </dsp:txBody>
      <dsp:txXfrm>
        <a:off x="2335167" y="3417101"/>
        <a:ext cx="1810384" cy="746783"/>
      </dsp:txXfrm>
    </dsp:sp>
    <dsp:sp modelId="{6E607EE4-B524-4CD3-98A2-6C4A0921E744}">
      <dsp:nvSpPr>
        <dsp:cNvPr id="0" name=""/>
        <dsp:cNvSpPr/>
      </dsp:nvSpPr>
      <dsp:spPr>
        <a:xfrm>
          <a:off x="1022638" y="1086230"/>
          <a:ext cx="2353500" cy="2353500"/>
        </a:xfrm>
        <a:prstGeom prst="ellipse">
          <a:avLst/>
        </a:prstGeom>
        <a:solidFill>
          <a:schemeClr val="accent3">
            <a:alpha val="50000"/>
            <a:hueOff val="11624607"/>
            <a:satOff val="-37145"/>
            <a:lumOff val="-941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100" kern="1200" dirty="0" smtClean="0"/>
            <a:t>B</a:t>
          </a:r>
          <a:endParaRPr lang="cs-CZ" sz="4100" kern="1200" dirty="0"/>
        </a:p>
      </dsp:txBody>
      <dsp:txXfrm>
        <a:off x="1203677" y="1357788"/>
        <a:ext cx="905192" cy="1810384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2E961BE-0FA6-4348-82D8-5F50D64AC581}">
      <dsp:nvSpPr>
        <dsp:cNvPr id="0" name=""/>
        <dsp:cNvSpPr/>
      </dsp:nvSpPr>
      <dsp:spPr>
        <a:xfrm>
          <a:off x="321041" y="440065"/>
          <a:ext cx="3014333" cy="2854270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i="1" kern="1200" dirty="0"/>
        </a:p>
      </dsp:txBody>
      <dsp:txXfrm>
        <a:off x="741961" y="776645"/>
        <a:ext cx="1737993" cy="2181110"/>
      </dsp:txXfrm>
    </dsp:sp>
    <dsp:sp modelId="{EFB5CF38-161B-4579-AC4F-0776DC7D9FA7}">
      <dsp:nvSpPr>
        <dsp:cNvPr id="0" name=""/>
        <dsp:cNvSpPr/>
      </dsp:nvSpPr>
      <dsp:spPr>
        <a:xfrm>
          <a:off x="2736299" y="504060"/>
          <a:ext cx="2917774" cy="2767827"/>
        </a:xfrm>
        <a:prstGeom prst="ellipse">
          <a:avLst/>
        </a:prstGeom>
        <a:solidFill>
          <a:schemeClr val="accent3">
            <a:alpha val="50000"/>
            <a:hueOff val="11624607"/>
            <a:satOff val="-37145"/>
            <a:lumOff val="-9412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6500" i="1" kern="1200" dirty="0"/>
        </a:p>
      </dsp:txBody>
      <dsp:txXfrm>
        <a:off x="3564316" y="830446"/>
        <a:ext cx="1682320" cy="21150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80B009-F67B-4974-9528-64694F6850BA}" type="datetimeFigureOut">
              <a:rPr lang="cs-CZ" smtClean="0"/>
              <a:t>14.1.2013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0B5D78-8CDA-41CB-B4D7-8E883ECEA8E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0B5D78-8CDA-41CB-B4D7-8E883ECEA8E2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919AE-50A2-454E-B44D-E4238F2467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D27D3-A4BC-4E96-9911-3D1D6AEA5E5D}" type="datetimeFigureOut">
              <a:rPr lang="cs-CZ"/>
              <a:pPr>
                <a:defRPr/>
              </a:pPr>
              <a:t>14.1.2013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14.1.2013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oleObject" Target="../embeddings/oleObject1.bin"/><Relationship Id="rId7" Type="http://schemas.openxmlformats.org/officeDocument/2006/relationships/diagramColors" Target="../diagrams/colors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png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7.bin"/><Relationship Id="rId5" Type="http://schemas.openxmlformats.org/officeDocument/2006/relationships/image" Target="../media/image15.png"/><Relationship Id="rId10" Type="http://schemas.openxmlformats.org/officeDocument/2006/relationships/oleObject" Target="../embeddings/oleObject6.bin"/><Relationship Id="rId4" Type="http://schemas.openxmlformats.org/officeDocument/2006/relationships/oleObject" Target="../embeddings/oleObject3.bin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98780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Vennovy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 diagramy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Michala Pfefrčková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Základní poznatky z matematiky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první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30. 9.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2012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slouží k osvojení a procvičení použití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Vennových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diagramů při práci s množinami.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PC.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205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720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Základní poznatky z matematiky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Vennovy</a:t>
            </a:r>
            <a:r>
              <a:rPr lang="cs-CZ" dirty="0" smtClean="0"/>
              <a:t> diagramy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Vennův</a:t>
            </a:r>
            <a:r>
              <a:rPr lang="cs-CZ" dirty="0" smtClean="0"/>
              <a:t> diagram </a:t>
            </a:r>
            <a:r>
              <a:rPr lang="cs-CZ" dirty="0" smtClean="0"/>
              <a:t>(graf) </a:t>
            </a:r>
            <a:r>
              <a:rPr lang="cs-CZ" dirty="0" smtClean="0"/>
              <a:t>je způsob grafického </a:t>
            </a:r>
            <a:r>
              <a:rPr lang="cs-CZ" dirty="0" smtClean="0"/>
              <a:t>znázornění množin a prvků do těchto množin patřících </a:t>
            </a:r>
            <a:r>
              <a:rPr lang="cs-CZ" dirty="0" smtClean="0"/>
              <a:t>a vztahů mezi </a:t>
            </a:r>
            <a:r>
              <a:rPr lang="cs-CZ" dirty="0" smtClean="0"/>
              <a:t>množinami (množinových operací).</a:t>
            </a:r>
          </a:p>
          <a:p>
            <a:endParaRPr lang="cs-CZ" dirty="0" smtClean="0"/>
          </a:p>
          <a:p>
            <a:r>
              <a:rPr lang="cs-CZ" dirty="0" smtClean="0"/>
              <a:t>Tvořen </a:t>
            </a:r>
            <a:r>
              <a:rPr lang="cs-CZ" dirty="0" smtClean="0"/>
              <a:t>uzavřenými křivkami, přičemž body uvnitř křivky představují prvky dané </a:t>
            </a:r>
            <a:r>
              <a:rPr lang="cs-CZ" dirty="0" smtClean="0"/>
              <a:t>množiny.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Vennovy</a:t>
            </a:r>
            <a:r>
              <a:rPr lang="cs-CZ" dirty="0" smtClean="0"/>
              <a:t> diagramy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386603"/>
          </a:xfrm>
        </p:spPr>
        <p:txBody>
          <a:bodyPr/>
          <a:lstStyle/>
          <a:p>
            <a:r>
              <a:rPr lang="cs-CZ" dirty="0" err="1" smtClean="0"/>
              <a:t>Vennův</a:t>
            </a:r>
            <a:r>
              <a:rPr lang="cs-CZ" dirty="0" smtClean="0"/>
              <a:t> diagram pro 2 podmnožiny </a:t>
            </a:r>
            <a:r>
              <a:rPr lang="cs-CZ" i="1" dirty="0" smtClean="0"/>
              <a:t>A</a:t>
            </a:r>
            <a:r>
              <a:rPr lang="cs-CZ" dirty="0" smtClean="0"/>
              <a:t>, </a:t>
            </a:r>
            <a:r>
              <a:rPr lang="cs-CZ" i="1" dirty="0" smtClean="0"/>
              <a:t>B</a:t>
            </a:r>
            <a:r>
              <a:rPr lang="cs-CZ" dirty="0" smtClean="0"/>
              <a:t> množiny </a:t>
            </a:r>
            <a:r>
              <a:rPr lang="cs-CZ" i="1" dirty="0" smtClean="0"/>
              <a:t>U</a:t>
            </a:r>
            <a:r>
              <a:rPr lang="cs-CZ" dirty="0" smtClean="0"/>
              <a:t> (= univerzum)</a:t>
            </a:r>
            <a:endParaRPr lang="cs-CZ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547664" y="177281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7020272" y="1844824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U</a:t>
            </a:r>
            <a:endParaRPr lang="cs-CZ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1547664" y="148478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6948264" y="1484784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U</a:t>
            </a:r>
            <a:endParaRPr lang="cs-CZ" sz="4400" i="1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476673"/>
            <a:ext cx="8229600" cy="864096"/>
          </a:xfrm>
        </p:spPr>
        <p:txBody>
          <a:bodyPr/>
          <a:lstStyle/>
          <a:p>
            <a:r>
              <a:rPr lang="cs-CZ" dirty="0" smtClean="0"/>
              <a:t>Množina </a:t>
            </a:r>
            <a:r>
              <a:rPr lang="cs-CZ" i="1" dirty="0" smtClean="0"/>
              <a:t>U</a:t>
            </a:r>
            <a:r>
              <a:rPr lang="cs-CZ" dirty="0" smtClean="0"/>
              <a:t> je rozdělena na 4 pole.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1916832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A</a:t>
            </a:r>
            <a:endParaRPr lang="cs-CZ" sz="4400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1916832"/>
            <a:ext cx="5084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B</a:t>
            </a:r>
            <a:endParaRPr lang="cs-CZ" sz="44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43808" y="3068960"/>
            <a:ext cx="5421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1</a:t>
            </a:r>
            <a:endParaRPr lang="cs-CZ" sz="4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868144" y="3068960"/>
            <a:ext cx="5421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3</a:t>
            </a:r>
            <a:endParaRPr lang="cs-CZ" sz="4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283968" y="3068960"/>
            <a:ext cx="5421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2</a:t>
            </a:r>
            <a:endParaRPr lang="cs-CZ" sz="4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20272" y="4725144"/>
            <a:ext cx="5421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4</a:t>
            </a:r>
            <a:endParaRPr lang="cs-CZ" sz="4400" dirty="0"/>
          </a:p>
        </p:txBody>
      </p:sp>
      <p:sp>
        <p:nvSpPr>
          <p:cNvPr id="13" name="Popisek se šipkou doprava 12"/>
          <p:cNvSpPr/>
          <p:nvPr/>
        </p:nvSpPr>
        <p:spPr>
          <a:xfrm>
            <a:off x="323528" y="1772816"/>
            <a:ext cx="2376264" cy="3600400"/>
          </a:xfrm>
          <a:prstGeom prst="rightArrowCallou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množina prvků z množiny </a:t>
            </a:r>
            <a:r>
              <a:rPr lang="cs-CZ" i="1" dirty="0" smtClean="0">
                <a:solidFill>
                  <a:schemeClr val="tx1"/>
                </a:solidFill>
              </a:rPr>
              <a:t>U</a:t>
            </a:r>
            <a:r>
              <a:rPr lang="cs-CZ" dirty="0" smtClean="0">
                <a:solidFill>
                  <a:schemeClr val="tx1"/>
                </a:solidFill>
              </a:rPr>
              <a:t>, které jsou v množině </a:t>
            </a:r>
            <a:r>
              <a:rPr lang="cs-CZ" i="1" dirty="0" smtClean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, ale nejsou v množině </a:t>
            </a:r>
            <a:r>
              <a:rPr lang="cs-CZ" i="1" dirty="0" smtClean="0">
                <a:solidFill>
                  <a:schemeClr val="tx1"/>
                </a:solidFill>
              </a:rPr>
              <a:t>B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14" name="Popisek se šipkou nahoru 13"/>
          <p:cNvSpPr/>
          <p:nvPr/>
        </p:nvSpPr>
        <p:spPr>
          <a:xfrm>
            <a:off x="3275856" y="4221088"/>
            <a:ext cx="2808312" cy="2232248"/>
          </a:xfrm>
          <a:prstGeom prst="upArrowCallout">
            <a:avLst>
              <a:gd name="adj1" fmla="val 19538"/>
              <a:gd name="adj2" fmla="val 25000"/>
              <a:gd name="adj3" fmla="val 25000"/>
              <a:gd name="adj4" fmla="val 64977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množina prvků množiny </a:t>
            </a:r>
            <a:r>
              <a:rPr lang="cs-CZ" i="1" dirty="0" smtClean="0"/>
              <a:t>U</a:t>
            </a:r>
            <a:r>
              <a:rPr lang="cs-CZ" dirty="0" smtClean="0"/>
              <a:t>, který patří jak do množiny </a:t>
            </a:r>
            <a:r>
              <a:rPr lang="cs-CZ" i="1" dirty="0" smtClean="0"/>
              <a:t>A</a:t>
            </a:r>
            <a:r>
              <a:rPr lang="cs-CZ" dirty="0" smtClean="0"/>
              <a:t>, tak do množiny </a:t>
            </a:r>
            <a:r>
              <a:rPr lang="cs-CZ" i="1" dirty="0" smtClean="0"/>
              <a:t>B</a:t>
            </a:r>
            <a:endParaRPr lang="cs-CZ" i="1" dirty="0"/>
          </a:p>
        </p:txBody>
      </p:sp>
      <p:sp>
        <p:nvSpPr>
          <p:cNvPr id="15" name="Popisek se šipkou doleva 14"/>
          <p:cNvSpPr/>
          <p:nvPr/>
        </p:nvSpPr>
        <p:spPr>
          <a:xfrm>
            <a:off x="6516216" y="1916832"/>
            <a:ext cx="2448272" cy="3312368"/>
          </a:xfrm>
          <a:prstGeom prst="leftArrowCallou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množina prvků z množiny </a:t>
            </a:r>
            <a:r>
              <a:rPr lang="cs-CZ" i="1" dirty="0" smtClean="0">
                <a:solidFill>
                  <a:schemeClr val="tx1"/>
                </a:solidFill>
              </a:rPr>
              <a:t>U</a:t>
            </a:r>
            <a:r>
              <a:rPr lang="cs-CZ" dirty="0" smtClean="0">
                <a:solidFill>
                  <a:schemeClr val="tx1"/>
                </a:solidFill>
              </a:rPr>
              <a:t>, které jsou v množině </a:t>
            </a:r>
            <a:r>
              <a:rPr lang="cs-CZ" i="1" dirty="0" smtClean="0">
                <a:solidFill>
                  <a:schemeClr val="tx1"/>
                </a:solidFill>
              </a:rPr>
              <a:t>B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smtClean="0">
                <a:solidFill>
                  <a:schemeClr val="tx1"/>
                </a:solidFill>
              </a:rPr>
              <a:t>ale nejsou v množině </a:t>
            </a:r>
            <a:r>
              <a:rPr lang="cs-CZ" i="1" dirty="0" smtClean="0">
                <a:solidFill>
                  <a:schemeClr val="tx1"/>
                </a:solidFill>
              </a:rPr>
              <a:t>A</a:t>
            </a:r>
            <a:endParaRPr lang="cs-CZ" i="1" dirty="0">
              <a:solidFill>
                <a:schemeClr val="tx1"/>
              </a:solidFill>
            </a:endParaRPr>
          </a:p>
        </p:txBody>
      </p:sp>
      <p:sp>
        <p:nvSpPr>
          <p:cNvPr id="16" name="Popisek se šipkou nahoru 15"/>
          <p:cNvSpPr/>
          <p:nvPr/>
        </p:nvSpPr>
        <p:spPr>
          <a:xfrm>
            <a:off x="5076056" y="5157192"/>
            <a:ext cx="3888432" cy="1484784"/>
          </a:xfrm>
          <a:prstGeom prst="upArrowCallou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množina prvků z množiny </a:t>
            </a:r>
            <a:r>
              <a:rPr lang="cs-CZ" i="1" dirty="0" smtClean="0">
                <a:solidFill>
                  <a:schemeClr val="tx1"/>
                </a:solidFill>
              </a:rPr>
              <a:t>U</a:t>
            </a:r>
            <a:r>
              <a:rPr lang="cs-CZ" dirty="0" smtClean="0">
                <a:solidFill>
                  <a:schemeClr val="tx1"/>
                </a:solidFill>
              </a:rPr>
              <a:t>, které </a:t>
            </a:r>
            <a:r>
              <a:rPr lang="cs-CZ" dirty="0" smtClean="0">
                <a:solidFill>
                  <a:schemeClr val="tx1"/>
                </a:solidFill>
              </a:rPr>
              <a:t>nepatří ani do množiny </a:t>
            </a:r>
            <a:r>
              <a:rPr lang="cs-CZ" i="1" dirty="0" smtClean="0">
                <a:solidFill>
                  <a:schemeClr val="tx1"/>
                </a:solidFill>
              </a:rPr>
              <a:t>A</a:t>
            </a:r>
            <a:r>
              <a:rPr lang="cs-CZ" dirty="0" smtClean="0">
                <a:solidFill>
                  <a:schemeClr val="tx1"/>
                </a:solidFill>
              </a:rPr>
              <a:t>, </a:t>
            </a:r>
            <a:r>
              <a:rPr lang="cs-CZ" dirty="0" smtClean="0">
                <a:solidFill>
                  <a:schemeClr val="tx1"/>
                </a:solidFill>
              </a:rPr>
              <a:t>ani do množiny </a:t>
            </a:r>
            <a:r>
              <a:rPr lang="cs-CZ" i="1" dirty="0" smtClean="0">
                <a:solidFill>
                  <a:schemeClr val="tx1"/>
                </a:solidFill>
              </a:rPr>
              <a:t>B</a:t>
            </a:r>
            <a:endParaRPr lang="cs-CZ" i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 5"/>
          <p:cNvGraphicFramePr/>
          <p:nvPr/>
        </p:nvGraphicFramePr>
        <p:xfrm>
          <a:off x="1475656" y="177281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386603"/>
          </a:xfrm>
        </p:spPr>
        <p:txBody>
          <a:bodyPr/>
          <a:lstStyle/>
          <a:p>
            <a:r>
              <a:rPr lang="cs-CZ" dirty="0" err="1" smtClean="0"/>
              <a:t>Vennův</a:t>
            </a:r>
            <a:r>
              <a:rPr lang="cs-CZ" dirty="0" smtClean="0"/>
              <a:t> diagram pro 3 podmnožiny </a:t>
            </a:r>
            <a:r>
              <a:rPr lang="cs-CZ" i="1" dirty="0" smtClean="0"/>
              <a:t>A</a:t>
            </a:r>
            <a:r>
              <a:rPr lang="cs-CZ" dirty="0" smtClean="0"/>
              <a:t>, </a:t>
            </a:r>
            <a:r>
              <a:rPr lang="cs-CZ" i="1" dirty="0" smtClean="0"/>
              <a:t>B, C</a:t>
            </a:r>
            <a:r>
              <a:rPr lang="cs-CZ" dirty="0" smtClean="0"/>
              <a:t> množiny </a:t>
            </a:r>
            <a:r>
              <a:rPr lang="cs-CZ" i="1" dirty="0" smtClean="0"/>
              <a:t>U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04248" y="1844824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U</a:t>
            </a:r>
            <a:endParaRPr lang="cs-CZ" sz="44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47864" y="4221088"/>
            <a:ext cx="5084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B</a:t>
            </a:r>
            <a:endParaRPr lang="cs-CZ" sz="4400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148064" y="4221088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C</a:t>
            </a:r>
            <a:endParaRPr lang="cs-CZ" sz="44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211960" y="2348880"/>
            <a:ext cx="574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A</a:t>
            </a:r>
            <a:endParaRPr lang="cs-CZ" sz="4400" i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83968" y="2924944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07904" y="3429000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83968" y="3717032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3429000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347864" y="4941168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283968" y="4437112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6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20072" y="4941168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7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804248" y="5013176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8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988840"/>
            <a:ext cx="5576887" cy="409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obsah 1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386603"/>
          </a:xfrm>
        </p:spPr>
        <p:txBody>
          <a:bodyPr/>
          <a:lstStyle/>
          <a:p>
            <a:r>
              <a:rPr lang="cs-CZ" dirty="0" err="1" smtClean="0"/>
              <a:t>Vennův</a:t>
            </a:r>
            <a:r>
              <a:rPr lang="cs-CZ" dirty="0" smtClean="0"/>
              <a:t> diagram pro 3 podmnožiny </a:t>
            </a:r>
            <a:r>
              <a:rPr lang="cs-CZ" i="1" dirty="0" smtClean="0"/>
              <a:t>A</a:t>
            </a:r>
            <a:r>
              <a:rPr lang="cs-CZ" dirty="0" smtClean="0"/>
              <a:t>, </a:t>
            </a:r>
            <a:r>
              <a:rPr lang="cs-CZ" i="1" dirty="0" smtClean="0"/>
              <a:t>B, C</a:t>
            </a:r>
            <a:r>
              <a:rPr lang="cs-CZ" dirty="0" smtClean="0"/>
              <a:t> množiny </a:t>
            </a:r>
            <a:r>
              <a:rPr lang="cs-CZ" i="1" dirty="0" smtClean="0"/>
              <a:t>U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16216" y="2204864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U</a:t>
            </a:r>
            <a:endParaRPr lang="cs-CZ" sz="44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43808" y="2204864"/>
            <a:ext cx="574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solidFill>
                  <a:srgbClr val="00B050"/>
                </a:solidFill>
              </a:rPr>
              <a:t>A</a:t>
            </a:r>
            <a:endParaRPr lang="cs-CZ" sz="4400" i="1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99992" y="2924944"/>
            <a:ext cx="5084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solidFill>
                  <a:srgbClr val="C00000"/>
                </a:solidFill>
              </a:rPr>
              <a:t>B</a:t>
            </a:r>
            <a:endParaRPr lang="cs-CZ" sz="4400" i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68144" y="4365104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solidFill>
                  <a:srgbClr val="0070C0"/>
                </a:solidFill>
              </a:rPr>
              <a:t>C</a:t>
            </a:r>
            <a:endParaRPr lang="cs-CZ" sz="4400" i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3140968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03848" y="3717032"/>
            <a:ext cx="444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83968" y="3717032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979712" y="4941168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059832" y="4941168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5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427984" y="5085184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6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724128" y="5085184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7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804248" y="5085184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8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1403648" y="1484784"/>
          <a:ext cx="648072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Zástupný symbol pro obsah 1"/>
          <p:cNvSpPr txBox="1">
            <a:spLocks/>
          </p:cNvSpPr>
          <p:nvPr/>
        </p:nvSpPr>
        <p:spPr>
          <a:xfrm>
            <a:off x="457200" y="620688"/>
            <a:ext cx="8229600" cy="538660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Vennův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diagram pro 4 podmnožiny </a:t>
            </a:r>
            <a:r>
              <a:rPr kumimoji="0" lang="cs-CZ" sz="2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cs-CZ" sz="2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B, C, D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množiny </a:t>
            </a:r>
            <a:r>
              <a:rPr kumimoji="0" lang="cs-CZ" sz="2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92280" y="1700808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U</a:t>
            </a:r>
            <a:endParaRPr lang="cs-CZ" sz="4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2132856"/>
            <a:ext cx="5576887" cy="409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obsah 1"/>
          <p:cNvSpPr txBox="1">
            <a:spLocks/>
          </p:cNvSpPr>
          <p:nvPr/>
        </p:nvSpPr>
        <p:spPr>
          <a:xfrm>
            <a:off x="457200" y="620688"/>
            <a:ext cx="8229600" cy="538660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27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Vennův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diagram pro 4 podmnožiny </a:t>
            </a:r>
            <a:r>
              <a:rPr kumimoji="0" lang="cs-CZ" sz="2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cs-CZ" sz="2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B, C, D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množiny </a:t>
            </a:r>
            <a:r>
              <a:rPr kumimoji="0" lang="cs-CZ" sz="27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</a:t>
            </a:r>
            <a:r>
              <a:rPr kumimoji="0" lang="cs-CZ" sz="2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43808" y="2204864"/>
            <a:ext cx="574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solidFill>
                  <a:srgbClr val="00B050"/>
                </a:solidFill>
              </a:rPr>
              <a:t>A</a:t>
            </a:r>
            <a:endParaRPr lang="cs-CZ" sz="4400" i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72000" y="2924944"/>
            <a:ext cx="5084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solidFill>
                  <a:srgbClr val="C00000"/>
                </a:solidFill>
              </a:rPr>
              <a:t>B</a:t>
            </a:r>
            <a:endParaRPr lang="cs-CZ" sz="4400" i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32240" y="4869160"/>
            <a:ext cx="60785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solidFill>
                  <a:srgbClr val="0070C0"/>
                </a:solidFill>
              </a:rPr>
              <a:t>D</a:t>
            </a:r>
            <a:endParaRPr lang="cs-CZ" sz="4400" i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012160" y="3789040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solidFill>
                  <a:srgbClr val="7030A0"/>
                </a:solidFill>
              </a:rPr>
              <a:t>C</a:t>
            </a:r>
            <a:endParaRPr lang="cs-CZ" sz="4400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sz="3200" b="0" dirty="0" smtClean="0">
                <a:solidFill>
                  <a:schemeClr val="tx1"/>
                </a:solidFill>
                <a:effectLst/>
                <a:latin typeface="+mn-lt"/>
              </a:rPr>
              <a:t> Úloha č.1: znázorni do </a:t>
            </a:r>
            <a:r>
              <a:rPr lang="cs-CZ" sz="3200" b="0" dirty="0" err="1" smtClean="0">
                <a:solidFill>
                  <a:schemeClr val="tx1"/>
                </a:solidFill>
                <a:effectLst/>
                <a:latin typeface="+mn-lt"/>
              </a:rPr>
              <a:t>Vennova</a:t>
            </a:r>
            <a:r>
              <a:rPr lang="cs-CZ" sz="3200" b="0" dirty="0" smtClean="0">
                <a:solidFill>
                  <a:schemeClr val="tx1"/>
                </a:solidFill>
                <a:effectLst/>
                <a:latin typeface="+mn-lt"/>
              </a:rPr>
              <a:t> diagramu následující množiny:</a:t>
            </a:r>
            <a:endParaRPr lang="cs-CZ" sz="3200" b="0" dirty="0">
              <a:solidFill>
                <a:schemeClr val="tx1"/>
              </a:solidFill>
              <a:effectLst/>
              <a:latin typeface="+mn-lt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95536" y="1196752"/>
          <a:ext cx="3525992" cy="1872208"/>
        </p:xfrm>
        <a:graphic>
          <a:graphicData uri="http://schemas.openxmlformats.org/presentationml/2006/ole">
            <p:oleObj spid="_x0000_s3074" name="Rovnice" r:id="rId3" imgW="1434960" imgH="761760" progId="Equation.3">
              <p:embed/>
            </p:oleObj>
          </a:graphicData>
        </a:graphic>
      </p:graphicFrame>
      <p:graphicFrame>
        <p:nvGraphicFramePr>
          <p:cNvPr id="5" name="Diagram 4"/>
          <p:cNvGraphicFramePr/>
          <p:nvPr/>
        </p:nvGraphicFramePr>
        <p:xfrm>
          <a:off x="2699792" y="220486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8100392" y="2204864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U</a:t>
            </a:r>
            <a:endParaRPr lang="cs-CZ" sz="4400" i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211960" y="2636912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A</a:t>
            </a:r>
            <a:endParaRPr lang="cs-CZ" sz="4400" i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732240" y="2636912"/>
            <a:ext cx="5084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B</a:t>
            </a:r>
            <a:endParaRPr lang="cs-CZ" sz="4400" i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63888" y="3789040"/>
            <a:ext cx="8338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1;2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20272" y="3789040"/>
            <a:ext cx="8338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4;5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08104" y="3717032"/>
            <a:ext cx="57419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3;</a:t>
            </a:r>
          </a:p>
          <a:p>
            <a:r>
              <a:rPr lang="cs-CZ" sz="3200" dirty="0" smtClean="0"/>
              <a:t>4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5661248"/>
            <a:ext cx="12234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6;7;8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sz="3200" b="0" dirty="0" smtClean="0">
                <a:solidFill>
                  <a:schemeClr val="tx1"/>
                </a:solidFill>
                <a:effectLst/>
                <a:latin typeface="+mn-lt"/>
              </a:rPr>
              <a:t> Úloha č.2: znázorni do </a:t>
            </a:r>
            <a:r>
              <a:rPr lang="cs-CZ" sz="3200" b="0" dirty="0" err="1" smtClean="0">
                <a:solidFill>
                  <a:schemeClr val="tx1"/>
                </a:solidFill>
                <a:effectLst/>
                <a:latin typeface="+mn-lt"/>
              </a:rPr>
              <a:t>Vennova</a:t>
            </a:r>
            <a:r>
              <a:rPr lang="cs-CZ" sz="3200" b="0" dirty="0" smtClean="0">
                <a:solidFill>
                  <a:schemeClr val="tx1"/>
                </a:solidFill>
                <a:effectLst/>
                <a:latin typeface="+mn-lt"/>
              </a:rPr>
              <a:t> diagramu následující množiny:</a:t>
            </a:r>
            <a:endParaRPr lang="cs-CZ" sz="3200" b="0" dirty="0">
              <a:solidFill>
                <a:schemeClr val="tx1"/>
              </a:solidFill>
              <a:effectLst/>
              <a:latin typeface="+mn-lt"/>
            </a:endParaRP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204788" y="981075"/>
          <a:ext cx="3338512" cy="2714625"/>
        </p:xfrm>
        <a:graphic>
          <a:graphicData uri="http://schemas.openxmlformats.org/presentationml/2006/ole">
            <p:oleObj spid="_x0000_s4098" name="Rovnice" r:id="rId4" imgW="1358640" imgH="1104840" progId="Equation.3">
              <p:embed/>
            </p:oleObj>
          </a:graphicData>
        </a:graphic>
      </p:graphicFrame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7113" y="2420888"/>
            <a:ext cx="5576887" cy="409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ovéPole 13"/>
          <p:cNvSpPr txBox="1"/>
          <p:nvPr/>
        </p:nvSpPr>
        <p:spPr>
          <a:xfrm>
            <a:off x="8247633" y="2636912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/>
              <a:t>U</a:t>
            </a:r>
            <a:endParaRPr lang="cs-CZ" sz="4400" i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75225" y="2636912"/>
            <a:ext cx="574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solidFill>
                  <a:srgbClr val="00B050"/>
                </a:solidFill>
              </a:rPr>
              <a:t>A</a:t>
            </a:r>
            <a:endParaRPr lang="cs-CZ" sz="4400" i="1" dirty="0">
              <a:solidFill>
                <a:srgbClr val="00B05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231409" y="3356992"/>
            <a:ext cx="5084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solidFill>
                  <a:srgbClr val="C00000"/>
                </a:solidFill>
              </a:rPr>
              <a:t>B</a:t>
            </a:r>
            <a:endParaRPr lang="cs-CZ" sz="4400" i="1" dirty="0">
              <a:solidFill>
                <a:srgbClr val="C0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599561" y="4797152"/>
            <a:ext cx="57579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i="1" dirty="0" smtClean="0">
                <a:solidFill>
                  <a:srgbClr val="0070C0"/>
                </a:solidFill>
              </a:rPr>
              <a:t>C</a:t>
            </a:r>
            <a:endParaRPr lang="cs-CZ" sz="4400" i="1" dirty="0">
              <a:solidFill>
                <a:srgbClr val="0070C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071169" y="3573016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788024" y="4221088"/>
            <a:ext cx="8608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1;2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711129" y="5373216"/>
            <a:ext cx="4443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</a:t>
            </a:r>
            <a:endParaRPr lang="cs-CZ" sz="32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796136" y="5445224"/>
            <a:ext cx="13083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-1;-3</a:t>
            </a:r>
            <a:endParaRPr lang="cs-CZ" sz="32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308304" y="5805264"/>
            <a:ext cx="10711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-2;0</a:t>
            </a:r>
            <a:endParaRPr lang="cs-CZ" sz="32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388424" y="4077072"/>
            <a:ext cx="6815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-4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1" grpId="0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924944"/>
            <a:ext cx="3938587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cs-CZ" sz="3200" b="0" dirty="0" smtClean="0">
                <a:solidFill>
                  <a:schemeClr val="tx1"/>
                </a:solidFill>
                <a:effectLst/>
                <a:latin typeface="+mn-lt"/>
              </a:rPr>
              <a:t> Úloha č.3: pomocí </a:t>
            </a:r>
            <a:r>
              <a:rPr lang="cs-CZ" sz="3200" b="0" dirty="0" err="1" smtClean="0">
                <a:solidFill>
                  <a:schemeClr val="tx1"/>
                </a:solidFill>
                <a:effectLst/>
                <a:latin typeface="+mn-lt"/>
              </a:rPr>
              <a:t>Vennova</a:t>
            </a:r>
            <a:r>
              <a:rPr lang="cs-CZ" sz="3200" b="0" dirty="0" smtClean="0">
                <a:solidFill>
                  <a:schemeClr val="tx1"/>
                </a:solidFill>
                <a:effectLst/>
                <a:latin typeface="+mn-lt"/>
              </a:rPr>
              <a:t> diagramu rozhodněte, zda platí:</a:t>
            </a:r>
            <a:endParaRPr lang="cs-CZ" sz="3200" b="0" dirty="0">
              <a:solidFill>
                <a:schemeClr val="tx1"/>
              </a:solidFill>
              <a:effectLst/>
              <a:latin typeface="+mn-lt"/>
            </a:endParaRPr>
          </a:p>
        </p:txBody>
      </p:sp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3131840" y="1268760"/>
          <a:ext cx="3244850" cy="749300"/>
        </p:xfrm>
        <a:graphic>
          <a:graphicData uri="http://schemas.openxmlformats.org/presentationml/2006/ole">
            <p:oleObj spid="_x0000_s5122" name="Rovnice" r:id="rId4" imgW="1320480" imgH="304560" progId="Equation.3">
              <p:embed/>
            </p:oleObj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784" y="2708920"/>
            <a:ext cx="3938587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2843808" y="3068960"/>
            <a:ext cx="4683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>
                <a:solidFill>
                  <a:srgbClr val="C00000"/>
                </a:solidFill>
              </a:rPr>
              <a:t>A</a:t>
            </a:r>
            <a:endParaRPr lang="cs-CZ" sz="3200" i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796136" y="2996952"/>
            <a:ext cx="4203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>
                <a:solidFill>
                  <a:srgbClr val="00B050"/>
                </a:solidFill>
              </a:rPr>
              <a:t>B</a:t>
            </a:r>
            <a:endParaRPr lang="cs-CZ" sz="3200" i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012160" y="4653136"/>
            <a:ext cx="4683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/>
              <a:t>U</a:t>
            </a:r>
            <a:endParaRPr lang="cs-CZ" sz="3200" i="1" dirty="0"/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924944"/>
            <a:ext cx="3938587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/>
          <p:nvPr/>
        </p:nvSpPr>
        <p:spPr>
          <a:xfrm>
            <a:off x="827584" y="3212976"/>
            <a:ext cx="4683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>
                <a:solidFill>
                  <a:srgbClr val="C00000"/>
                </a:solidFill>
              </a:rPr>
              <a:t>A</a:t>
            </a:r>
            <a:endParaRPr lang="cs-CZ" sz="3200" i="1" dirty="0">
              <a:solidFill>
                <a:srgbClr val="C0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779912" y="3140968"/>
            <a:ext cx="4203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>
                <a:solidFill>
                  <a:srgbClr val="00B050"/>
                </a:solidFill>
              </a:rPr>
              <a:t>B</a:t>
            </a:r>
            <a:endParaRPr lang="cs-CZ" sz="3200" i="1" dirty="0">
              <a:solidFill>
                <a:srgbClr val="00B05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95936" y="4797152"/>
            <a:ext cx="4683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/>
              <a:t>U</a:t>
            </a:r>
            <a:endParaRPr lang="cs-CZ" sz="3200" i="1" dirty="0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2924944"/>
            <a:ext cx="3938587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126" name="Object 6"/>
          <p:cNvGraphicFramePr>
            <a:graphicFrameLocks noChangeAspect="1"/>
          </p:cNvGraphicFramePr>
          <p:nvPr/>
        </p:nvGraphicFramePr>
        <p:xfrm>
          <a:off x="2071688" y="5672138"/>
          <a:ext cx="1185862" cy="436562"/>
        </p:xfrm>
        <a:graphic>
          <a:graphicData uri="http://schemas.openxmlformats.org/presentationml/2006/ole">
            <p:oleObj spid="_x0000_s5126" name="Rovnice" r:id="rId6" imgW="482400" imgH="177480" progId="Equation.3">
              <p:embed/>
            </p:oleObj>
          </a:graphicData>
        </a:graphic>
      </p:graphicFrame>
      <p:graphicFrame>
        <p:nvGraphicFramePr>
          <p:cNvPr id="5127" name="Object 7"/>
          <p:cNvGraphicFramePr>
            <a:graphicFrameLocks noChangeAspect="1"/>
          </p:cNvGraphicFramePr>
          <p:nvPr/>
        </p:nvGraphicFramePr>
        <p:xfrm>
          <a:off x="1979712" y="5445224"/>
          <a:ext cx="1528762" cy="749300"/>
        </p:xfrm>
        <a:graphic>
          <a:graphicData uri="http://schemas.openxmlformats.org/presentationml/2006/ole">
            <p:oleObj spid="_x0000_s5127" name="Rovnice" r:id="rId7" imgW="622080" imgH="304560" progId="Equation.3">
              <p:embed/>
            </p:oleObj>
          </a:graphicData>
        </a:graphic>
      </p:graphicFrame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88024" y="2924944"/>
            <a:ext cx="3938587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8024" y="2924944"/>
            <a:ext cx="3938587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131" name="Object 11"/>
          <p:cNvGraphicFramePr>
            <a:graphicFrameLocks noChangeAspect="1"/>
          </p:cNvGraphicFramePr>
          <p:nvPr/>
        </p:nvGraphicFramePr>
        <p:xfrm>
          <a:off x="6660232" y="5661248"/>
          <a:ext cx="498475" cy="468312"/>
        </p:xfrm>
        <a:graphic>
          <a:graphicData uri="http://schemas.openxmlformats.org/presentationml/2006/ole">
            <p:oleObj spid="_x0000_s5131" name="Rovnice" r:id="rId10" imgW="203040" imgH="190440" progId="Equation.3">
              <p:embed/>
            </p:oleObj>
          </a:graphicData>
        </a:graphic>
      </p:graphicFrame>
      <p:graphicFrame>
        <p:nvGraphicFramePr>
          <p:cNvPr id="5132" name="Object 12"/>
          <p:cNvGraphicFramePr>
            <a:graphicFrameLocks noChangeAspect="1"/>
          </p:cNvGraphicFramePr>
          <p:nvPr/>
        </p:nvGraphicFramePr>
        <p:xfrm>
          <a:off x="6660232" y="5733256"/>
          <a:ext cx="498475" cy="468312"/>
        </p:xfrm>
        <a:graphic>
          <a:graphicData uri="http://schemas.openxmlformats.org/presentationml/2006/ole">
            <p:oleObj spid="_x0000_s5132" name="Rovnice" r:id="rId11" imgW="203040" imgH="190440" progId="Equation.3">
              <p:embed/>
            </p:oleObj>
          </a:graphicData>
        </a:graphic>
      </p:graphicFrame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924944"/>
            <a:ext cx="3938587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133" name="Object 13"/>
          <p:cNvGraphicFramePr>
            <a:graphicFrameLocks noChangeAspect="1"/>
          </p:cNvGraphicFramePr>
          <p:nvPr/>
        </p:nvGraphicFramePr>
        <p:xfrm>
          <a:off x="6228184" y="5733256"/>
          <a:ext cx="1373188" cy="468312"/>
        </p:xfrm>
        <a:graphic>
          <a:graphicData uri="http://schemas.openxmlformats.org/presentationml/2006/ole">
            <p:oleObj spid="_x0000_s5133" name="Rovnice" r:id="rId12" imgW="558720" imgH="190440" progId="Equation.3">
              <p:embed/>
            </p:oleObj>
          </a:graphicData>
        </a:graphic>
      </p:graphicFrame>
      <p:sp>
        <p:nvSpPr>
          <p:cNvPr id="16" name="TextovéPole 15"/>
          <p:cNvSpPr txBox="1"/>
          <p:nvPr/>
        </p:nvSpPr>
        <p:spPr>
          <a:xfrm>
            <a:off x="5004048" y="3284984"/>
            <a:ext cx="4683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>
                <a:solidFill>
                  <a:srgbClr val="C00000"/>
                </a:solidFill>
              </a:rPr>
              <a:t>A</a:t>
            </a:r>
            <a:endParaRPr lang="cs-CZ" sz="3200" i="1" dirty="0">
              <a:solidFill>
                <a:srgbClr val="C0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8172400" y="4869160"/>
            <a:ext cx="4683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/>
              <a:t>U</a:t>
            </a:r>
            <a:endParaRPr lang="cs-CZ" sz="3200" i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956376" y="3212976"/>
            <a:ext cx="4203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i="1" dirty="0" smtClean="0">
                <a:solidFill>
                  <a:srgbClr val="00B050"/>
                </a:solidFill>
              </a:rPr>
              <a:t>B</a:t>
            </a:r>
            <a:endParaRPr lang="cs-CZ" sz="3200" i="1" dirty="0">
              <a:solidFill>
                <a:srgbClr val="00B050"/>
              </a:solidFill>
            </a:endParaRPr>
          </a:p>
        </p:txBody>
      </p:sp>
      <p:pic>
        <p:nvPicPr>
          <p:cNvPr id="5134" name="Picture 1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3568" y="2924944"/>
            <a:ext cx="3938587" cy="248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1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4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1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6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9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3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6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0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3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0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  <p:bldP spid="9" grpId="1"/>
      <p:bldP spid="11" grpId="0"/>
      <p:bldP spid="12" grpId="0"/>
      <p:bldP spid="13" grpId="0"/>
      <p:bldP spid="16" grpId="0"/>
      <p:bldP spid="18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POLÁK, Josef. </a:t>
            </a:r>
            <a:r>
              <a:rPr lang="cs-CZ" i="1" dirty="0" smtClean="0"/>
              <a:t>Přehled středoškolské matematiky</a:t>
            </a:r>
            <a:r>
              <a:rPr lang="cs-CZ" dirty="0" smtClean="0"/>
              <a:t>. 6.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608 s. ISBN 80-85849-78-</a:t>
            </a:r>
            <a:r>
              <a:rPr lang="cs-CZ" dirty="0" err="1" smtClean="0"/>
              <a:t>x</a:t>
            </a:r>
            <a:r>
              <a:rPr lang="cs-CZ" dirty="0" smtClean="0"/>
              <a:t>. </a:t>
            </a:r>
          </a:p>
          <a:p>
            <a:endParaRPr lang="cs-CZ" dirty="0" smtClean="0"/>
          </a:p>
          <a:p>
            <a:r>
              <a:rPr lang="cs-CZ" dirty="0" smtClean="0"/>
              <a:t>BUŠEK, Ivan, Leo BOČEK a Emil CALDA. </a:t>
            </a:r>
            <a:r>
              <a:rPr lang="cs-CZ" i="1" dirty="0" smtClean="0"/>
              <a:t>Matematika pro gymnázia: základní poznatky z matematiky</a:t>
            </a:r>
            <a:r>
              <a:rPr lang="cs-CZ" dirty="0" smtClean="0"/>
              <a:t>. </a:t>
            </a:r>
            <a:r>
              <a:rPr lang="cs-CZ" dirty="0" err="1" smtClean="0"/>
              <a:t>Dot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Prometheus, 1995, 165 s. ISBN 80-85849-34-8. 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pic>
        <p:nvPicPr>
          <p:cNvPr id="2867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217</TotalTime>
  <Words>450</Words>
  <Application>Microsoft Office PowerPoint</Application>
  <PresentationFormat>Předvádění na obrazovce (4:3)</PresentationFormat>
  <Paragraphs>115</Paragraphs>
  <Slides>13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Shluk</vt:lpstr>
      <vt:lpstr>Editor rovnic 3.0</vt:lpstr>
      <vt:lpstr>Snímek 1</vt:lpstr>
      <vt:lpstr>Základní poznatky z matematiky</vt:lpstr>
      <vt:lpstr>Vennovy diagramy</vt:lpstr>
      <vt:lpstr>Snímek 4</vt:lpstr>
      <vt:lpstr>Snímek 5</vt:lpstr>
      <vt:lpstr>Snímek 6</vt:lpstr>
      <vt:lpstr>Snímek 7</vt:lpstr>
      <vt:lpstr>Snímek 8</vt:lpstr>
      <vt:lpstr>Snímek 9</vt:lpstr>
      <vt:lpstr> Úloha č.1: znázorni do Vennova diagramu následující množiny:</vt:lpstr>
      <vt:lpstr> Úloha č.2: znázorni do Vennova diagramu následující množiny:</vt:lpstr>
      <vt:lpstr> Úloha č.3: pomocí Vennova diagramu rozhodněte, zda platí: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poznatky z matematiky</dc:title>
  <cp:lastModifiedBy>Michala Pfefrčková</cp:lastModifiedBy>
  <cp:revision>31</cp:revision>
  <dcterms:modified xsi:type="dcterms:W3CDTF">2013-01-14T19:09:26Z</dcterms:modified>
</cp:coreProperties>
</file>