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305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DC3C6-FA37-47B2-A2D5-7D743159C3A9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FC7F1-FF81-4E50-A184-99B23E442AC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13" Type="http://schemas.openxmlformats.org/officeDocument/2006/relationships/image" Target="../media/image20.wmf"/><Relationship Id="rId3" Type="http://schemas.openxmlformats.org/officeDocument/2006/relationships/image" Target="../media/image10.wmf"/><Relationship Id="rId7" Type="http://schemas.openxmlformats.org/officeDocument/2006/relationships/image" Target="../media/image14.png"/><Relationship Id="rId12" Type="http://schemas.openxmlformats.org/officeDocument/2006/relationships/image" Target="../media/image19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wmf"/><Relationship Id="rId11" Type="http://schemas.openxmlformats.org/officeDocument/2006/relationships/image" Target="../media/image18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Relationship Id="rId1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6.wmf"/><Relationship Id="rId7" Type="http://schemas.openxmlformats.org/officeDocument/2006/relationships/image" Target="../media/image2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wmf"/><Relationship Id="rId5" Type="http://schemas.openxmlformats.org/officeDocument/2006/relationships/image" Target="../media/image23.png"/><Relationship Id="rId4" Type="http://schemas.openxmlformats.org/officeDocument/2006/relationships/image" Target="../media/image2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6.wmf"/><Relationship Id="rId7" Type="http://schemas.openxmlformats.org/officeDocument/2006/relationships/image" Target="../media/image28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27.wmf"/><Relationship Id="rId9" Type="http://schemas.openxmlformats.org/officeDocument/2006/relationships/image" Target="../media/image3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9"/>
          <p:cNvGraphicFramePr>
            <a:graphicFrameLocks/>
          </p:cNvGraphicFramePr>
          <p:nvPr/>
        </p:nvGraphicFramePr>
        <p:xfrm>
          <a:off x="457200" y="1600200"/>
          <a:ext cx="8229600" cy="449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493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Projekt: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</a:t>
                      </a:r>
                      <a:r>
                        <a:rPr lang="cs-CZ" dirty="0" err="1" smtClean="0"/>
                        <a:t>DUMu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NJ4</a:t>
                      </a:r>
                      <a:r>
                        <a:rPr lang="de-DE" baseline="0" dirty="0" smtClean="0"/>
                        <a:t> – 3 – Schulsachen und Farben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Tomanová Marie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Německý jazyk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Schulsachen und Farben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Ověřeno ve třídě: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ověření: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22.</a:t>
                      </a:r>
                      <a:r>
                        <a:rPr lang="de-DE" baseline="0" dirty="0" smtClean="0"/>
                        <a:t> 09. 2010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32656"/>
            <a:ext cx="488111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0"/>
            <a:ext cx="1296144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de-DE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dirty="0" smtClean="0"/>
              <a:t>Opakování a procvičování slovní zásoby v tématu </a:t>
            </a:r>
            <a:r>
              <a:rPr lang="cs-CZ" dirty="0" err="1" smtClean="0"/>
              <a:t>Schulsachen</a:t>
            </a:r>
            <a:endParaRPr lang="cs-CZ" dirty="0" smtClean="0"/>
          </a:p>
          <a:p>
            <a:r>
              <a:rPr lang="cs-CZ" dirty="0" smtClean="0"/>
              <a:t>Rozvíjení komunikativních dovedností – tvoření otázek a odpovědí na ně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tx2">
              <a:lumMod val="20000"/>
              <a:lumOff val="80000"/>
            </a:schemeClr>
          </a:solidFill>
          <a:effectLst>
            <a:innerShdw blurRad="114300">
              <a:prstClr val="black"/>
            </a:innerShdw>
          </a:effectLst>
        </p:spPr>
        <p:txBody>
          <a:bodyPr>
            <a:noAutofit/>
          </a:bodyPr>
          <a:lstStyle/>
          <a:p>
            <a:r>
              <a:rPr lang="cs-CZ" sz="6600" dirty="0" err="1" smtClean="0">
                <a:solidFill>
                  <a:srgbClr val="C00000"/>
                </a:solidFill>
              </a:rPr>
              <a:t>S</a:t>
            </a:r>
            <a:r>
              <a:rPr lang="cs-CZ" sz="6600" dirty="0" err="1" smtClean="0"/>
              <a:t>c</a:t>
            </a:r>
            <a:r>
              <a:rPr lang="cs-CZ" sz="66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</a:t>
            </a:r>
            <a:r>
              <a:rPr lang="cs-CZ" sz="6600" dirty="0" err="1" smtClean="0">
                <a:solidFill>
                  <a:srgbClr val="FFFF00"/>
                </a:solidFill>
              </a:rPr>
              <a:t>u</a:t>
            </a:r>
            <a:r>
              <a:rPr lang="cs-CZ" sz="6600" dirty="0" err="1" smtClean="0">
                <a:solidFill>
                  <a:schemeClr val="bg1">
                    <a:lumMod val="75000"/>
                  </a:schemeClr>
                </a:solidFill>
              </a:rPr>
              <a:t>l</a:t>
            </a:r>
            <a:r>
              <a:rPr lang="cs-CZ" sz="6600" dirty="0" err="1" smtClean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cs-CZ" sz="6600" dirty="0" err="1" smtClean="0">
                <a:solidFill>
                  <a:schemeClr val="accent3">
                    <a:lumMod val="50000"/>
                  </a:schemeClr>
                </a:solidFill>
              </a:rPr>
              <a:t>a</a:t>
            </a:r>
            <a:r>
              <a:rPr lang="cs-CZ" sz="66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c</a:t>
            </a:r>
            <a:r>
              <a:rPr lang="cs-CZ" sz="66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h</a:t>
            </a:r>
            <a:r>
              <a:rPr lang="cs-CZ" sz="6600" dirty="0" err="1" smtClean="0">
                <a:solidFill>
                  <a:schemeClr val="accent6">
                    <a:lumMod val="50000"/>
                  </a:schemeClr>
                </a:solidFill>
              </a:rPr>
              <a:t>e</a:t>
            </a:r>
            <a:r>
              <a:rPr lang="cs-CZ" sz="6600" dirty="0" err="1" smtClean="0">
                <a:solidFill>
                  <a:schemeClr val="accent6">
                    <a:lumMod val="75000"/>
                  </a:schemeClr>
                </a:solidFill>
              </a:rPr>
              <a:t>n</a:t>
            </a:r>
            <a:r>
              <a:rPr lang="cs-CZ" sz="6600" dirty="0" smtClean="0"/>
              <a:t> </a:t>
            </a:r>
            <a:r>
              <a:rPr lang="cs-CZ" sz="6600" dirty="0" err="1" smtClean="0">
                <a:solidFill>
                  <a:schemeClr val="accent5">
                    <a:lumMod val="50000"/>
                  </a:schemeClr>
                </a:solidFill>
              </a:rPr>
              <a:t>u</a:t>
            </a:r>
            <a:r>
              <a:rPr lang="cs-CZ" sz="6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</a:t>
            </a:r>
            <a:r>
              <a:rPr lang="cs-CZ" sz="6600" dirty="0" err="1" smtClean="0">
                <a:solidFill>
                  <a:srgbClr val="7030A0"/>
                </a:solidFill>
              </a:rPr>
              <a:t>d</a:t>
            </a:r>
            <a:r>
              <a:rPr lang="cs-CZ" sz="6600" dirty="0" smtClean="0"/>
              <a:t> </a:t>
            </a:r>
            <a:r>
              <a:rPr lang="cs-CZ" sz="6600" dirty="0" err="1" smtClean="0">
                <a:solidFill>
                  <a:srgbClr val="FF0000"/>
                </a:solidFill>
              </a:rPr>
              <a:t>F</a:t>
            </a:r>
            <a:r>
              <a:rPr lang="cs-CZ" sz="6600" dirty="0" err="1" smtClean="0">
                <a:solidFill>
                  <a:srgbClr val="00B0F0"/>
                </a:solidFill>
              </a:rPr>
              <a:t>a</a:t>
            </a:r>
            <a:r>
              <a:rPr lang="cs-CZ" sz="6600" dirty="0" err="1" smtClean="0">
                <a:solidFill>
                  <a:srgbClr val="FFFF00"/>
                </a:solidFill>
              </a:rPr>
              <a:t>r</a:t>
            </a:r>
            <a:r>
              <a:rPr lang="cs-CZ" sz="6600" dirty="0" err="1" smtClean="0">
                <a:solidFill>
                  <a:srgbClr val="00B050"/>
                </a:solidFill>
              </a:rPr>
              <a:t>b</a:t>
            </a:r>
            <a:r>
              <a:rPr lang="cs-CZ" sz="6600" dirty="0" err="1" smtClean="0">
                <a:solidFill>
                  <a:schemeClr val="accent6">
                    <a:lumMod val="50000"/>
                  </a:schemeClr>
                </a:solidFill>
              </a:rPr>
              <a:t>e</a:t>
            </a:r>
            <a:r>
              <a:rPr lang="cs-CZ" sz="6600" dirty="0" err="1" smtClean="0"/>
              <a:t>n</a:t>
            </a:r>
            <a:endParaRPr lang="cs-CZ" sz="6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? </a:t>
            </a: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/>
              <a:t>?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 anchor="ctr" anchorCtr="0"/>
          <a:lstStyle/>
          <a:p>
            <a:pPr algn="ctr"/>
            <a:r>
              <a:rPr lang="cs-CZ" dirty="0" err="1" smtClean="0"/>
              <a:t>Schulsachen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 anchor="ctr" anchorCtr="0"/>
          <a:lstStyle/>
          <a:p>
            <a:pPr algn="ctr"/>
            <a:r>
              <a:rPr lang="cs-CZ" dirty="0" err="1" smtClean="0"/>
              <a:t>Farben</a:t>
            </a:r>
            <a:endParaRPr lang="cs-CZ" dirty="0"/>
          </a:p>
        </p:txBody>
      </p:sp>
      <p:pic>
        <p:nvPicPr>
          <p:cNvPr id="2050" name="Picture 2" descr="C:\Documents and Settings\Marie\Local Settings\Temporary Internet Files\Content.IE5\5I3VHK4U\MC900295063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204864"/>
            <a:ext cx="1554316" cy="1386090"/>
          </a:xfrm>
          <a:prstGeom prst="rect">
            <a:avLst/>
          </a:prstGeom>
          <a:noFill/>
        </p:spPr>
      </p:pic>
      <p:pic>
        <p:nvPicPr>
          <p:cNvPr id="2051" name="Picture 3" descr="C:\Documents and Settings\Marie\Local Settings\Temporary Internet Files\Content.IE5\QP2BBX7L\MC90029090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573017"/>
            <a:ext cx="1080120" cy="1299610"/>
          </a:xfrm>
          <a:prstGeom prst="rect">
            <a:avLst/>
          </a:prstGeom>
          <a:noFill/>
        </p:spPr>
      </p:pic>
      <p:pic>
        <p:nvPicPr>
          <p:cNvPr id="2052" name="Picture 4" descr="C:\Documents and Settings\Marie\Dokumenty\Obrázky\Galerie médií\j0310856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348880"/>
            <a:ext cx="1368152" cy="1152128"/>
          </a:xfrm>
          <a:prstGeom prst="rect">
            <a:avLst/>
          </a:prstGeom>
          <a:noFill/>
        </p:spPr>
      </p:pic>
      <p:pic>
        <p:nvPicPr>
          <p:cNvPr id="2053" name="Picture 5" descr="C:\Documents and Settings\Marie\Local Settings\Temporary Internet Files\Content.IE5\5I3VHK4U\MC90019935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3645024"/>
            <a:ext cx="1584176" cy="1034975"/>
          </a:xfrm>
          <a:prstGeom prst="rect">
            <a:avLst/>
          </a:prstGeom>
          <a:noFill/>
        </p:spPr>
      </p:pic>
      <p:pic>
        <p:nvPicPr>
          <p:cNvPr id="2054" name="Picture 6" descr="C:\Documents and Settings\Marie\Dokumenty\Obrázky\Galerie médií\j0403971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869160"/>
            <a:ext cx="1073150" cy="1073150"/>
          </a:xfrm>
          <a:prstGeom prst="rect">
            <a:avLst/>
          </a:prstGeom>
          <a:noFill/>
        </p:spPr>
      </p:pic>
      <p:sp>
        <p:nvSpPr>
          <p:cNvPr id="14" name="Zástupný symbol pro obsah 13"/>
          <p:cNvSpPr>
            <a:spLocks noGrp="1"/>
          </p:cNvSpPr>
          <p:nvPr>
            <p:ph sz="quarter" idx="4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>
            <a:normAutofit lnSpcReduction="10000"/>
          </a:bodyPr>
          <a:lstStyle/>
          <a:p>
            <a:r>
              <a:rPr lang="cs-CZ" dirty="0" err="1" smtClean="0">
                <a:solidFill>
                  <a:schemeClr val="accent1"/>
                </a:solidFill>
              </a:rPr>
              <a:t>Blau</a:t>
            </a:r>
            <a:r>
              <a:rPr lang="cs-CZ" dirty="0" smtClean="0">
                <a:solidFill>
                  <a:schemeClr val="accent1"/>
                </a:solidFill>
              </a:rPr>
              <a:t>	</a:t>
            </a:r>
            <a:r>
              <a:rPr lang="cs-CZ" dirty="0" smtClean="0"/>
              <a:t>	</a:t>
            </a: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rosa</a:t>
            </a:r>
          </a:p>
          <a:p>
            <a:r>
              <a:rPr lang="cs-CZ" dirty="0" smtClean="0"/>
              <a:t>Schwarz</a:t>
            </a:r>
          </a:p>
          <a:p>
            <a:r>
              <a:rPr lang="cs-CZ" dirty="0" err="1" smtClean="0">
                <a:solidFill>
                  <a:srgbClr val="7030A0"/>
                </a:solidFill>
              </a:rPr>
              <a:t>Violett</a:t>
            </a:r>
            <a:endParaRPr lang="cs-CZ" dirty="0" smtClean="0">
              <a:solidFill>
                <a:srgbClr val="7030A0"/>
              </a:solidFill>
            </a:endParaRPr>
          </a:p>
          <a:p>
            <a:r>
              <a:rPr lang="cs-CZ" dirty="0" err="1" smtClean="0">
                <a:solidFill>
                  <a:srgbClr val="FFC305"/>
                </a:solidFill>
              </a:rPr>
              <a:t>Orange</a:t>
            </a:r>
            <a:endParaRPr lang="cs-CZ" dirty="0" smtClean="0">
              <a:solidFill>
                <a:srgbClr val="FFC305"/>
              </a:solidFill>
            </a:endParaRPr>
          </a:p>
          <a:p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Grau</a:t>
            </a:r>
            <a:endParaRPr lang="cs-CZ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Rot</a:t>
            </a:r>
          </a:p>
          <a:p>
            <a:r>
              <a:rPr lang="cs-CZ" dirty="0" err="1" smtClean="0">
                <a:solidFill>
                  <a:schemeClr val="bg1"/>
                </a:solidFill>
              </a:rPr>
              <a:t>Weiß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err="1" smtClean="0">
                <a:solidFill>
                  <a:srgbClr val="FFCC66"/>
                </a:solidFill>
              </a:rPr>
              <a:t>Beige</a:t>
            </a:r>
            <a:endParaRPr lang="cs-CZ" dirty="0" smtClean="0">
              <a:solidFill>
                <a:srgbClr val="FFCC66"/>
              </a:solidFill>
            </a:endParaRPr>
          </a:p>
          <a:p>
            <a:r>
              <a:rPr lang="cs-CZ" dirty="0" err="1" smtClean="0">
                <a:solidFill>
                  <a:srgbClr val="FFFF00"/>
                </a:solidFill>
              </a:rPr>
              <a:t>gelb</a:t>
            </a:r>
            <a:endParaRPr lang="cs-CZ" dirty="0" smtClean="0">
              <a:solidFill>
                <a:srgbClr val="FFFF00"/>
              </a:solidFill>
            </a:endParaRPr>
          </a:p>
          <a:p>
            <a:endParaRPr lang="cs-CZ" dirty="0"/>
          </a:p>
        </p:txBody>
      </p:sp>
      <p:pic>
        <p:nvPicPr>
          <p:cNvPr id="2057" name="Picture 9" descr="C:\Documents and Settings\Marie\Local Settings\Temporary Internet Files\Content.IE5\YISJ2G75\MP90030901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5085184"/>
            <a:ext cx="1807520" cy="1195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556792"/>
            <a:ext cx="4038600" cy="4525963"/>
          </a:xfrm>
        </p:spPr>
        <p:txBody>
          <a:bodyPr/>
          <a:lstStyle/>
          <a:p>
            <a:pPr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3074" name="Picture 2" descr="C:\Documents and Settings\Marie\Local Settings\Temporary Internet Files\Content.IE5\QP2BBX7L\MC900432580[1]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268760"/>
            <a:ext cx="1353602" cy="1353602"/>
          </a:xfrm>
          <a:prstGeom prst="rect">
            <a:avLst/>
          </a:prstGeom>
          <a:noFill/>
        </p:spPr>
      </p:pic>
      <p:pic>
        <p:nvPicPr>
          <p:cNvPr id="3075" name="Picture 3" descr="C:\Documents and Settings\Marie\Local Settings\Temporary Internet Files\Content.IE5\YISJ2G75\MC90029506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5" y="2636913"/>
            <a:ext cx="1440159" cy="1035878"/>
          </a:xfrm>
          <a:prstGeom prst="rect">
            <a:avLst/>
          </a:prstGeom>
          <a:noFill/>
        </p:spPr>
      </p:pic>
      <p:pic>
        <p:nvPicPr>
          <p:cNvPr id="3076" name="Picture 4" descr="C:\Documents and Settings\Marie\Dokumenty\Obrázky\Galerie médií\j0232185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861048"/>
            <a:ext cx="1584176" cy="1073921"/>
          </a:xfrm>
          <a:prstGeom prst="rect">
            <a:avLst/>
          </a:prstGeom>
          <a:noFill/>
        </p:spPr>
      </p:pic>
      <p:pic>
        <p:nvPicPr>
          <p:cNvPr id="3077" name="Picture 5" descr="C:\Documents and Settings\Marie\Dokumenty\Obrázky\Galerie médií\j0404005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1628800"/>
            <a:ext cx="1073150" cy="1073150"/>
          </a:xfrm>
          <a:prstGeom prst="rect">
            <a:avLst/>
          </a:prstGeom>
          <a:noFill/>
        </p:spPr>
      </p:pic>
      <p:pic>
        <p:nvPicPr>
          <p:cNvPr id="3078" name="Picture 6" descr="C:\Documents and Settings\Marie\Dokumenty\Obrázky\Galerie médií\j0404101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3429000"/>
            <a:ext cx="841248" cy="843077"/>
          </a:xfrm>
          <a:prstGeom prst="rect">
            <a:avLst/>
          </a:prstGeom>
          <a:noFill/>
        </p:spPr>
      </p:pic>
      <p:pic>
        <p:nvPicPr>
          <p:cNvPr id="3079" name="Picture 7" descr="C:\Documents and Settings\Marie\Local Settings\Temporary Internet Files\Content.IE5\QP2BBX7L\MC900432652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5013176"/>
            <a:ext cx="1152128" cy="1152128"/>
          </a:xfrm>
          <a:prstGeom prst="rect">
            <a:avLst/>
          </a:prstGeom>
          <a:noFill/>
        </p:spPr>
      </p:pic>
      <p:pic>
        <p:nvPicPr>
          <p:cNvPr id="3080" name="Picture 8" descr="C:\Documents and Settings\Marie\Local Settings\Temporary Internet Files\Content.IE5\5I3VHK4U\MC90030090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1700808"/>
            <a:ext cx="1816913" cy="1056132"/>
          </a:xfrm>
          <a:prstGeom prst="rect">
            <a:avLst/>
          </a:prstGeom>
          <a:noFill/>
        </p:spPr>
      </p:pic>
      <p:pic>
        <p:nvPicPr>
          <p:cNvPr id="3081" name="Picture 9" descr="C:\Documents and Settings\Marie\Local Settings\Temporary Internet Files\Content.IE5\YBORDX6V\MC900234087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1700808"/>
            <a:ext cx="1730424" cy="1528447"/>
          </a:xfrm>
          <a:prstGeom prst="rect">
            <a:avLst/>
          </a:prstGeom>
          <a:noFill/>
        </p:spPr>
      </p:pic>
      <p:pic>
        <p:nvPicPr>
          <p:cNvPr id="3082" name="Picture 10" descr="C:\Documents and Settings\Marie\Local Settings\Temporary Internet Files\Content.IE5\YISJ2G75\MC900290517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76056" y="3356992"/>
            <a:ext cx="1142246" cy="1093960"/>
          </a:xfrm>
          <a:prstGeom prst="rect">
            <a:avLst/>
          </a:prstGeom>
          <a:noFill/>
        </p:spPr>
      </p:pic>
      <p:pic>
        <p:nvPicPr>
          <p:cNvPr id="3085" name="Picture 13" descr="C:\Documents and Settings\Marie\Local Settings\Temporary Internet Files\Content.IE5\5I3VHK4U\MC900233953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98039" y="3356993"/>
            <a:ext cx="1762090" cy="1656184"/>
          </a:xfrm>
          <a:prstGeom prst="rect">
            <a:avLst/>
          </a:prstGeom>
          <a:noFill/>
        </p:spPr>
      </p:pic>
      <p:pic>
        <p:nvPicPr>
          <p:cNvPr id="3086" name="Picture 14" descr="C:\Documents and Settings\Marie\Local Settings\Temporary Internet Files\Content.IE5\YISJ2G75\MC900250669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12093" y="5301208"/>
            <a:ext cx="1084043" cy="1232869"/>
          </a:xfrm>
          <a:prstGeom prst="rect">
            <a:avLst/>
          </a:prstGeom>
          <a:noFill/>
        </p:spPr>
      </p:pic>
      <p:pic>
        <p:nvPicPr>
          <p:cNvPr id="3087" name="Picture 15" descr="C:\Documents and Settings\Marie\Local Settings\Temporary Internet Files\Content.IE5\5I3VHK4U\MC900239021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817230" y="5589239"/>
            <a:ext cx="1283161" cy="889945"/>
          </a:xfrm>
          <a:prstGeom prst="rect">
            <a:avLst/>
          </a:prstGeom>
          <a:noFill/>
        </p:spPr>
      </p:pic>
      <p:pic>
        <p:nvPicPr>
          <p:cNvPr id="3088" name="Picture 16" descr="C:\Documents and Settings\Marie\Local Settings\Temporary Internet Files\Content.IE5\4RVA46LD\MC900434824[1]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99592" y="5257572"/>
            <a:ext cx="1368152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kommt</a:t>
            </a:r>
            <a:r>
              <a:rPr lang="cs-CZ" dirty="0" smtClean="0"/>
              <a:t> in </a:t>
            </a:r>
            <a:r>
              <a:rPr lang="cs-CZ" dirty="0" err="1" smtClean="0"/>
              <a:t>die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err="1" smtClean="0"/>
              <a:t>Schultasche</a:t>
            </a:r>
            <a:r>
              <a:rPr lang="cs-CZ" sz="3600" dirty="0" smtClean="0"/>
              <a:t>?</a:t>
            </a:r>
            <a:endParaRPr lang="cs-CZ" sz="36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endParaRPr lang="cs-CZ" dirty="0"/>
          </a:p>
        </p:txBody>
      </p:sp>
      <p:pic>
        <p:nvPicPr>
          <p:cNvPr id="4098" name="Picture 2" descr="C:\Documents and Settings\Marie\Local Settings\Temporary Internet Files\Content.IE5\QP2BBX7L\MC900290903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636912"/>
            <a:ext cx="2525069" cy="3038185"/>
          </a:xfrm>
          <a:prstGeom prst="rect">
            <a:avLst/>
          </a:prstGeom>
          <a:noFill/>
        </p:spPr>
      </p:pic>
      <p:pic>
        <p:nvPicPr>
          <p:cNvPr id="4101" name="Picture 5" descr="C:\Documents and Settings\Marie\Local Settings\Temporary Internet Files\Content.IE5\5I3VHK4U\MC900199355[1]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484784"/>
            <a:ext cx="1603911" cy="1047868"/>
          </a:xfrm>
          <a:prstGeom prst="rect">
            <a:avLst/>
          </a:prstGeom>
          <a:noFill/>
        </p:spPr>
      </p:pic>
      <p:pic>
        <p:nvPicPr>
          <p:cNvPr id="4102" name="Picture 6" descr="C:\Documents and Settings\Marie\Local Settings\Temporary Internet Files\Content.IE5\YISJ2G75\MC90023716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268760"/>
            <a:ext cx="1584176" cy="1586877"/>
          </a:xfrm>
          <a:prstGeom prst="rect">
            <a:avLst/>
          </a:prstGeom>
          <a:noFill/>
        </p:spPr>
      </p:pic>
      <p:pic>
        <p:nvPicPr>
          <p:cNvPr id="4104" name="Picture 8" descr="C:\Documents and Settings\Marie\Local Settings\Temporary Internet Files\Content.IE5\YISJ2G75\MC90043386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2708920"/>
            <a:ext cx="1324516" cy="1324516"/>
          </a:xfrm>
          <a:prstGeom prst="rect">
            <a:avLst/>
          </a:prstGeom>
          <a:noFill/>
        </p:spPr>
      </p:pic>
      <p:pic>
        <p:nvPicPr>
          <p:cNvPr id="4105" name="Picture 9" descr="C:\Documents and Settings\Marie\Local Settings\Temporary Internet Files\Content.IE5\4RVA46LD\MC90031143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7" y="3212976"/>
            <a:ext cx="1584176" cy="940003"/>
          </a:xfrm>
          <a:prstGeom prst="rect">
            <a:avLst/>
          </a:prstGeom>
          <a:noFill/>
        </p:spPr>
      </p:pic>
      <p:pic>
        <p:nvPicPr>
          <p:cNvPr id="4108" name="Picture 12" descr="C:\Documents and Settings\Marie\Local Settings\Temporary Internet Files\Content.IE5\QP2BBX7L\MC90023755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3717032"/>
            <a:ext cx="1940459" cy="2165287"/>
          </a:xfrm>
          <a:prstGeom prst="rect">
            <a:avLst/>
          </a:prstGeom>
          <a:noFill/>
        </p:spPr>
      </p:pic>
      <p:pic>
        <p:nvPicPr>
          <p:cNvPr id="4109" name="Picture 13" descr="C:\Documents and Settings\Marie\Local Settings\Temporary Internet Files\Content.IE5\YBORDX6V\MC90023408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4797152"/>
            <a:ext cx="1582592" cy="13978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kommt</a:t>
            </a:r>
            <a:r>
              <a:rPr lang="cs-CZ" dirty="0" smtClean="0"/>
              <a:t> in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err="1" smtClean="0"/>
              <a:t>Federtasche</a:t>
            </a:r>
            <a:r>
              <a:rPr lang="cs-CZ" sz="3600" dirty="0" smtClean="0"/>
              <a:t>?</a:t>
            </a:r>
            <a:endParaRPr lang="cs-CZ" sz="36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Picture 3" descr="C:\Documents and Settings\Marie\Local Settings\Temporary Internet Files\Content.IE5\YBORDX6V\MC900234087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624" y="2492896"/>
            <a:ext cx="3668557" cy="3240359"/>
          </a:xfrm>
          <a:prstGeom prst="rect">
            <a:avLst/>
          </a:prstGeom>
          <a:noFill/>
        </p:spPr>
      </p:pic>
      <p:pic>
        <p:nvPicPr>
          <p:cNvPr id="5122" name="Picture 2" descr="C:\Documents and Settings\Marie\Local Settings\Temporary Internet Files\Content.IE5\4RVA46LD\MC900240761[1]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484784"/>
            <a:ext cx="1224135" cy="875191"/>
          </a:xfrm>
          <a:prstGeom prst="rect">
            <a:avLst/>
          </a:prstGeom>
          <a:noFill/>
        </p:spPr>
      </p:pic>
      <p:pic>
        <p:nvPicPr>
          <p:cNvPr id="5123" name="Picture 3" descr="C:\Documents and Settings\Marie\Local Settings\Temporary Internet Files\Content.IE5\YISJ2G75\MC90029605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620688"/>
            <a:ext cx="1490184" cy="1800200"/>
          </a:xfrm>
          <a:prstGeom prst="rect">
            <a:avLst/>
          </a:prstGeom>
          <a:noFill/>
        </p:spPr>
      </p:pic>
      <p:pic>
        <p:nvPicPr>
          <p:cNvPr id="5124" name="Picture 4" descr="C:\Documents and Settings\Marie\Dokumenty\Obrázky\Galerie médií\j0404005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2780928"/>
            <a:ext cx="1073150" cy="1073150"/>
          </a:xfrm>
          <a:prstGeom prst="rect">
            <a:avLst/>
          </a:prstGeom>
          <a:noFill/>
        </p:spPr>
      </p:pic>
      <p:pic>
        <p:nvPicPr>
          <p:cNvPr id="5125" name="Picture 5" descr="C:\Documents and Settings\Marie\Dokumenty\Obrázky\Galerie médií\j0404101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376" y="3284984"/>
            <a:ext cx="841248" cy="843077"/>
          </a:xfrm>
          <a:prstGeom prst="rect">
            <a:avLst/>
          </a:prstGeom>
          <a:noFill/>
        </p:spPr>
      </p:pic>
      <p:pic>
        <p:nvPicPr>
          <p:cNvPr id="5126" name="Picture 6" descr="C:\Documents and Settings\Marie\Local Settings\Temporary Internet Files\Content.IE5\YISJ2G75\MC90029955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4509120"/>
            <a:ext cx="1296144" cy="1171777"/>
          </a:xfrm>
          <a:prstGeom prst="rect">
            <a:avLst/>
          </a:prstGeom>
          <a:noFill/>
        </p:spPr>
      </p:pic>
      <p:pic>
        <p:nvPicPr>
          <p:cNvPr id="5127" name="Picture 7" descr="C:\Documents and Settings\Marie\Local Settings\Temporary Internet Files\Content.IE5\QP2BBX7L\MP900401124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3356992"/>
            <a:ext cx="1500670" cy="1200536"/>
          </a:xfrm>
          <a:prstGeom prst="rect">
            <a:avLst/>
          </a:prstGeom>
          <a:noFill/>
        </p:spPr>
      </p:pic>
      <p:pic>
        <p:nvPicPr>
          <p:cNvPr id="5128" name="Picture 8" descr="C:\Documents and Settings\Marie\Local Settings\Temporary Internet Files\Content.IE5\4RVA46LD\MC90032337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4941168"/>
            <a:ext cx="921696" cy="13357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kommt</a:t>
            </a:r>
            <a:r>
              <a:rPr lang="cs-CZ" dirty="0" smtClean="0"/>
              <a:t> in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Klasse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7170" name="Picture 2" descr="C:\Documents and Settings\Marie\Local Settings\Temporary Internet Files\Content.IE5\4RVA46LD\MC9003436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132856"/>
            <a:ext cx="3744415" cy="2901363"/>
          </a:xfrm>
          <a:prstGeom prst="rect">
            <a:avLst/>
          </a:prstGeom>
          <a:noFill/>
        </p:spPr>
      </p:pic>
      <p:pic>
        <p:nvPicPr>
          <p:cNvPr id="7171" name="Picture 3" descr="C:\Documents and Settings\Marie\Local Settings\Temporary Internet Files\Content.IE5\QP2BBX7L\MC900343355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484784"/>
            <a:ext cx="1797710" cy="1797710"/>
          </a:xfrm>
          <a:prstGeom prst="rect">
            <a:avLst/>
          </a:prstGeom>
          <a:noFill/>
        </p:spPr>
      </p:pic>
      <p:pic>
        <p:nvPicPr>
          <p:cNvPr id="7172" name="Picture 4" descr="C:\Documents and Settings\Marie\Local Settings\Temporary Internet Files\Content.IE5\4RVA46LD\MP90040005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797152"/>
            <a:ext cx="2077567" cy="1384503"/>
          </a:xfrm>
          <a:prstGeom prst="rect">
            <a:avLst/>
          </a:prstGeom>
          <a:noFill/>
        </p:spPr>
      </p:pic>
      <p:pic>
        <p:nvPicPr>
          <p:cNvPr id="7173" name="Picture 5" descr="C:\Documents and Settings\Marie\Local Settings\Temporary Internet Files\Content.IE5\QP2BBX7L\MC90029213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1268760"/>
            <a:ext cx="1751990" cy="1831543"/>
          </a:xfrm>
          <a:prstGeom prst="rect">
            <a:avLst/>
          </a:prstGeom>
          <a:noFill/>
        </p:spPr>
      </p:pic>
      <p:pic>
        <p:nvPicPr>
          <p:cNvPr id="7174" name="Picture 6" descr="C:\Documents and Settings\Marie\Local Settings\Temporary Internet Files\Content.IE5\4RVA46LD\MC90023395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4509120"/>
            <a:ext cx="2085315" cy="2154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dirty="0" smtClean="0"/>
              <a:t>Klipart – </a:t>
            </a:r>
            <a:r>
              <a:rPr lang="cs-CZ" dirty="0" smtClean="0"/>
              <a:t>http//office.</a:t>
            </a:r>
            <a:r>
              <a:rPr lang="cs-CZ" smtClean="0"/>
              <a:t>microsoft.com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120</Words>
  <Application>Microsoft Office PowerPoint</Application>
  <PresentationFormat>Předvádění na obrazovce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Schulsachen und Farben</vt:lpstr>
      <vt:lpstr>Was ist das? Wie ist das?</vt:lpstr>
      <vt:lpstr>Snímek 5</vt:lpstr>
      <vt:lpstr>Was kommt in die</vt:lpstr>
      <vt:lpstr>Was kommt in die </vt:lpstr>
      <vt:lpstr>Was kommt in die Klasse?</vt:lpstr>
      <vt:lpstr>ZDROJE</vt:lpstr>
    </vt:vector>
  </TitlesOfParts>
  <Company>MT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Schulsachen und Farben</dc:title>
  <dc:creator>Marie Tomanová</dc:creator>
  <cp:lastModifiedBy>Marie Tomanová</cp:lastModifiedBy>
  <cp:revision>10</cp:revision>
  <dcterms:created xsi:type="dcterms:W3CDTF">2010-11-21T12:41:39Z</dcterms:created>
  <dcterms:modified xsi:type="dcterms:W3CDTF">2013-01-13T14:31:53Z</dcterms:modified>
</cp:coreProperties>
</file>