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4" r:id="rId11"/>
    <p:sldId id="263" r:id="rId12"/>
    <p:sldId id="265" r:id="rId13"/>
    <p:sldId id="266" r:id="rId14"/>
    <p:sldId id="267" r:id="rId15"/>
    <p:sldId id="268" r:id="rId16"/>
    <p:sldId id="269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0" autoAdjust="0"/>
    <p:restoredTop sz="94718" autoAdjust="0"/>
  </p:normalViewPr>
  <p:slideViewPr>
    <p:cSldViewPr>
      <p:cViewPr varScale="1">
        <p:scale>
          <a:sx n="103" d="100"/>
          <a:sy n="103" d="100"/>
        </p:scale>
        <p:origin x="-102" y="-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4431B-04AB-436F-9BA6-5C764A63A966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19F67-303F-45CC-9881-82DC30BF5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4431B-04AB-436F-9BA6-5C764A63A966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19F67-303F-45CC-9881-82DC30BF5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4431B-04AB-436F-9BA6-5C764A63A966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19F67-303F-45CC-9881-82DC30BF5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4431B-04AB-436F-9BA6-5C764A63A966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19F67-303F-45CC-9881-82DC30BF5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4431B-04AB-436F-9BA6-5C764A63A966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19F67-303F-45CC-9881-82DC30BF5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4431B-04AB-436F-9BA6-5C764A63A966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19F67-303F-45CC-9881-82DC30BF5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4431B-04AB-436F-9BA6-5C764A63A966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19F67-303F-45CC-9881-82DC30BF5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4431B-04AB-436F-9BA6-5C764A63A966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19F67-303F-45CC-9881-82DC30BF5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4431B-04AB-436F-9BA6-5C764A63A966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19F67-303F-45CC-9881-82DC30BF5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4431B-04AB-436F-9BA6-5C764A63A966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19F67-303F-45CC-9881-82DC30BF5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84431B-04AB-436F-9BA6-5C764A63A966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19F67-303F-45CC-9881-82DC30BF5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84431B-04AB-436F-9BA6-5C764A63A966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819F67-303F-45CC-9881-82DC30BF583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e/e4/Frankfurt_collage.jpg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wien-reisefuehrer.com/images/bilder/wien/prater.png" TargetMode="External"/><Relationship Id="rId3" Type="http://schemas.openxmlformats.org/officeDocument/2006/relationships/hyperlink" Target="http://www.kralovstvimap.cz/nemecko-plasticka-mapa-60-x-80-cm/d-90241/" TargetMode="External"/><Relationship Id="rId7" Type="http://schemas.openxmlformats.org/officeDocument/2006/relationships/hyperlink" Target="http://www.slowtrav.com/blog/sandrac/Maria-Theresien-Platz_in_Wien.jpg" TargetMode="External"/><Relationship Id="rId12" Type="http://schemas.openxmlformats.org/officeDocument/2006/relationships/hyperlink" Target="http://www.bonn.world-guides.com/bonn_museums.html" TargetMode="External"/><Relationship Id="rId2" Type="http://schemas.openxmlformats.org/officeDocument/2006/relationships/hyperlink" Target="https://www.euroskop.cz/434/sekce/nemecko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6/68/Zugspitzmassiv_von_Westen_aus.jpg/250px-Zugspitzmassiv_von_Westen_aus.jpg" TargetMode="External"/><Relationship Id="rId11" Type="http://schemas.openxmlformats.org/officeDocument/2006/relationships/hyperlink" Target="http://www.fleetguard.estranky.cz/clanky/-cestovani/nemecko---kolin-nad-rynem.html" TargetMode="External"/><Relationship Id="rId5" Type="http://schemas.openxmlformats.org/officeDocument/2006/relationships/hyperlink" Target="http://www.schweiz.gype.cz/?page_id=7" TargetMode="External"/><Relationship Id="rId10" Type="http://schemas.openxmlformats.org/officeDocument/2006/relationships/hyperlink" Target="http://nemcina.blog.cz/galerie/obrazky/ostatni-stavby/obrazek/44793246" TargetMode="External"/><Relationship Id="rId4" Type="http://schemas.openxmlformats.org/officeDocument/2006/relationships/hyperlink" Target="https://www.euroskop.cz/384/sekce/rakousko/" TargetMode="External"/><Relationship Id="rId9" Type="http://schemas.openxmlformats.org/officeDocument/2006/relationships/hyperlink" Target="http://nemcina.blog.cz/galerie/obrazky/ostatni-stavby/obrazek/44793262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City_of_Z%C3%BCrich.jpg" TargetMode="External"/><Relationship Id="rId3" Type="http://schemas.openxmlformats.org/officeDocument/2006/relationships/hyperlink" Target="http://www.pozitivni-noviny.cz/test/gallery/Image/2008/06/Kolin/obr.04.jpg" TargetMode="External"/><Relationship Id="rId7" Type="http://schemas.openxmlformats.org/officeDocument/2006/relationships/hyperlink" Target="http://cs.wikipedia.org/wiki/Soubor:Gro%C3%9Fglockner_from_South.jpg" TargetMode="External"/><Relationship Id="rId12" Type="http://schemas.openxmlformats.org/officeDocument/2006/relationships/hyperlink" Target="http://www.vlasta.org/cz/cestovani/evropa/svycarsko/mapa/mapa.htm" TargetMode="External"/><Relationship Id="rId2" Type="http://schemas.openxmlformats.org/officeDocument/2006/relationships/hyperlink" Target="http://cs.wikipedia.org/wiki/Soubor:Frankfurt_collag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alzburgerAltstadt02.JPG" TargetMode="External"/><Relationship Id="rId11" Type="http://schemas.openxmlformats.org/officeDocument/2006/relationships/hyperlink" Target="http://www2.arnes.si/~tverbo/svica/073102_bern.jpg" TargetMode="External"/><Relationship Id="rId5" Type="http://schemas.openxmlformats.org/officeDocument/2006/relationships/hyperlink" Target="http://cs.wikipedia.org/wiki/Soubor:Nibelungenbruecke_Sept06.JPG" TargetMode="External"/><Relationship Id="rId10" Type="http://schemas.openxmlformats.org/officeDocument/2006/relationships/hyperlink" Target="http://cs.wikipedia.org/wiki/Soubor:Views_of_Geneva.jpg" TargetMode="External"/><Relationship Id="rId4" Type="http://schemas.openxmlformats.org/officeDocument/2006/relationships/hyperlink" Target="http://upload.wikimedia.org/wikipedia/commons/thumb/7/77/Austria_satellite-map.jpg/180px-Austria_satellite-map.jpg" TargetMode="External"/><Relationship Id="rId9" Type="http://schemas.openxmlformats.org/officeDocument/2006/relationships/hyperlink" Target="http://cs.wikipedia.org/wiki/Soubor:Panorama_base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9"/>
          <p:cNvGraphicFramePr>
            <a:graphicFrameLocks/>
          </p:cNvGraphicFramePr>
          <p:nvPr/>
        </p:nvGraphicFramePr>
        <p:xfrm>
          <a:off x="457200" y="1600200"/>
          <a:ext cx="8229600" cy="46838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44931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Projekt: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</a:t>
                      </a:r>
                      <a:r>
                        <a:rPr lang="cs-CZ" dirty="0" err="1" smtClean="0"/>
                        <a:t>DUMu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NJ4 – 2 </a:t>
                      </a:r>
                      <a:r>
                        <a:rPr lang="cs-CZ" dirty="0" err="1" smtClean="0"/>
                        <a:t>Wo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wohnen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sie</a:t>
                      </a:r>
                      <a:r>
                        <a:rPr lang="cs-CZ" dirty="0" smtClean="0"/>
                        <a:t>?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Tomanová Marie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Jazyk a jazyková komunikace.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Německý jazyk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dirty="0" smtClean="0"/>
                        <a:t>Städte und Berge in den deutschsprachigen</a:t>
                      </a:r>
                      <a:r>
                        <a:rPr lang="de-DE" baseline="0" dirty="0" smtClean="0"/>
                        <a:t> Ländern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Ověřeno ve třídě: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Datum ověření: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de-DE" dirty="0" smtClean="0"/>
                        <a:t>20. 09 2010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332656"/>
            <a:ext cx="4881115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0"/>
            <a:ext cx="1224136" cy="16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/>
          <a:lstStyle/>
          <a:p>
            <a:r>
              <a:rPr lang="cs-CZ" dirty="0" smtClean="0"/>
              <a:t>Reálie německy mluvících zemí</a:t>
            </a:r>
          </a:p>
          <a:p>
            <a:r>
              <a:rPr lang="cs-CZ" dirty="0" smtClean="0"/>
              <a:t>Mapy, nejvyšší hory, známá města</a:t>
            </a:r>
          </a:p>
          <a:p>
            <a:r>
              <a:rPr lang="cs-CZ" dirty="0" smtClean="0"/>
              <a:t>Obrazový materiál k textu v učebnici- Start </a:t>
            </a:r>
            <a:r>
              <a:rPr lang="cs-CZ" dirty="0" err="1" smtClean="0"/>
              <a:t>mit</a:t>
            </a:r>
            <a:r>
              <a:rPr lang="cs-CZ" dirty="0" smtClean="0"/>
              <a:t> Max 1 – s. 21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3645024"/>
            <a:ext cx="3143250" cy="273630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32656"/>
            <a:ext cx="3133725" cy="293027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404664"/>
            <a:ext cx="4320480" cy="2664296"/>
          </a:xfrm>
          <a:prstGeom prst="roundRect">
            <a:avLst>
              <a:gd name="adj" fmla="val 8594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56792"/>
            <a:ext cx="7772400" cy="3744416"/>
          </a:xfrm>
        </p:spPr>
        <p:txBody>
          <a:bodyPr>
            <a:normAutofit/>
          </a:bodyPr>
          <a:lstStyle/>
          <a:p>
            <a:pPr algn="l"/>
            <a:r>
              <a:rPr lang="cs-CZ" sz="1100" dirty="0" smtClean="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tx2">
                    <a:lumMod val="50000"/>
                  </a:schemeClr>
                </a:solidFill>
                <a:effectLst>
                  <a:outerShdw blurRad="50800" dist="50800" dir="5400000" algn="ctr" rotWithShape="0">
                    <a:srgbClr val="000000">
                      <a:alpha val="31000"/>
                    </a:srgbClr>
                  </a:outerShdw>
                </a:effectLst>
              </a:rPr>
              <a:t/>
            </a:r>
            <a:br>
              <a:rPr lang="cs-CZ" sz="1100" dirty="0" smtClean="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tx2">
                    <a:lumMod val="50000"/>
                  </a:schemeClr>
                </a:solidFill>
                <a:effectLst>
                  <a:outerShdw blurRad="50800" dist="50800" dir="5400000" algn="ctr" rotWithShape="0">
                    <a:srgbClr val="000000">
                      <a:alpha val="31000"/>
                    </a:srgbClr>
                  </a:outerShdw>
                </a:effectLst>
              </a:rPr>
            </a:br>
            <a:r>
              <a:rPr lang="cs-CZ" sz="1100" dirty="0" smtClean="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tx2">
                    <a:lumMod val="50000"/>
                  </a:schemeClr>
                </a:solidFill>
                <a:effectLst>
                  <a:outerShdw blurRad="50800" dist="50800" dir="5400000" algn="ctr" rotWithShape="0">
                    <a:srgbClr val="000000">
                      <a:alpha val="31000"/>
                    </a:srgbClr>
                  </a:outerShdw>
                </a:effectLst>
              </a:rPr>
              <a:t/>
            </a:r>
            <a:br>
              <a:rPr lang="cs-CZ" sz="1100" dirty="0" smtClean="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tx2">
                    <a:lumMod val="50000"/>
                  </a:schemeClr>
                </a:solidFill>
                <a:effectLst>
                  <a:outerShdw blurRad="50800" dist="50800" dir="5400000" algn="ctr" rotWithShape="0">
                    <a:srgbClr val="000000">
                      <a:alpha val="31000"/>
                    </a:srgbClr>
                  </a:outerShdw>
                </a:effectLst>
              </a:rPr>
            </a:br>
            <a:r>
              <a:rPr lang="cs-CZ" sz="8800" dirty="0" err="1" smtClean="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tx2">
                    <a:lumMod val="50000"/>
                  </a:schemeClr>
                </a:solidFill>
                <a:effectLst>
                  <a:outerShdw blurRad="50800" dist="50800" dir="5400000" algn="ctr" rotWithShape="0">
                    <a:srgbClr val="000000">
                      <a:alpha val="31000"/>
                    </a:srgbClr>
                  </a:outerShdw>
                </a:effectLst>
              </a:rPr>
              <a:t>Wo</a:t>
            </a:r>
            <a:r>
              <a:rPr lang="cs-CZ" sz="8800" dirty="0" smtClean="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tx2">
                    <a:lumMod val="50000"/>
                  </a:schemeClr>
                </a:solidFill>
                <a:effectLst>
                  <a:outerShdw blurRad="50800" dist="50800" dir="5400000" algn="ctr" rotWithShape="0">
                    <a:srgbClr val="000000">
                      <a:alpha val="31000"/>
                    </a:srgbClr>
                  </a:outerShdw>
                </a:effectLst>
              </a:rPr>
              <a:t> </a:t>
            </a:r>
            <a:r>
              <a:rPr lang="cs-CZ" sz="8800" dirty="0" err="1" smtClean="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tx2">
                    <a:lumMod val="50000"/>
                  </a:schemeClr>
                </a:solidFill>
                <a:effectLst>
                  <a:outerShdw blurRad="50800" dist="50800" dir="5400000" algn="ctr" rotWithShape="0">
                    <a:srgbClr val="000000">
                      <a:alpha val="31000"/>
                    </a:srgbClr>
                  </a:outerShdw>
                </a:effectLst>
              </a:rPr>
              <a:t>wohnen</a:t>
            </a:r>
            <a:r>
              <a:rPr lang="cs-CZ" sz="8800" dirty="0" smtClean="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tx2">
                    <a:lumMod val="50000"/>
                  </a:schemeClr>
                </a:solidFill>
                <a:effectLst>
                  <a:outerShdw blurRad="50800" dist="50800" dir="5400000" algn="ctr" rotWithShape="0">
                    <a:srgbClr val="000000">
                      <a:alpha val="31000"/>
                    </a:srgbClr>
                  </a:outerShdw>
                </a:effectLst>
              </a:rPr>
              <a:t> </a:t>
            </a:r>
            <a:r>
              <a:rPr lang="cs-CZ" sz="8800" dirty="0" err="1" smtClean="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tx2">
                    <a:lumMod val="50000"/>
                  </a:schemeClr>
                </a:solidFill>
                <a:effectLst>
                  <a:outerShdw blurRad="50800" dist="50800" dir="5400000" algn="ctr" rotWithShape="0">
                    <a:srgbClr val="000000">
                      <a:alpha val="31000"/>
                    </a:srgbClr>
                  </a:outerShdw>
                </a:effectLst>
              </a:rPr>
              <a:t>sie</a:t>
            </a:r>
            <a:r>
              <a:rPr lang="cs-CZ" sz="8800" dirty="0" smtClean="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tx2">
                    <a:lumMod val="50000"/>
                  </a:schemeClr>
                </a:solidFill>
                <a:effectLst>
                  <a:outerShdw blurRad="50800" dist="50800" dir="5400000" algn="ctr" rotWithShape="0">
                    <a:srgbClr val="000000">
                      <a:alpha val="31000"/>
                    </a:srgbClr>
                  </a:outerShdw>
                </a:effectLst>
              </a:rPr>
              <a:t>?  </a:t>
            </a:r>
            <a:endParaRPr lang="cs-CZ" sz="1000" dirty="0">
              <a:ln>
                <a:solidFill>
                  <a:schemeClr val="accent1">
                    <a:lumMod val="75000"/>
                  </a:schemeClr>
                </a:solidFill>
              </a:ln>
              <a:solidFill>
                <a:schemeClr val="tx2">
                  <a:lumMod val="50000"/>
                </a:schemeClr>
              </a:solidFill>
              <a:effectLst>
                <a:outerShdw blurRad="50800" dist="50800" dir="5400000" algn="ctr" rotWithShape="0">
                  <a:srgbClr val="000000">
                    <a:alpha val="31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Deutschland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484784"/>
            <a:ext cx="4614297" cy="47525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Zugspitze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Berlin  - </a:t>
            </a:r>
            <a:r>
              <a:rPr lang="cs-CZ" dirty="0" err="1" smtClean="0"/>
              <a:t>Brandenburger</a:t>
            </a:r>
            <a:r>
              <a:rPr lang="cs-CZ" dirty="0" smtClean="0"/>
              <a:t> Tor, </a:t>
            </a:r>
            <a:r>
              <a:rPr lang="cs-CZ" dirty="0" err="1" smtClean="0"/>
              <a:t>Reichstag</a:t>
            </a:r>
            <a:endParaRPr lang="cs-CZ" dirty="0" smtClean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2358142"/>
            <a:ext cx="4038600" cy="30100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8200" y="2348880"/>
            <a:ext cx="4038600" cy="3024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Frankfurt</a:t>
            </a:r>
            <a:r>
              <a:rPr lang="de-DE" dirty="0" smtClean="0"/>
              <a:t> am Main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de-DE" dirty="0" smtClean="0"/>
              <a:t>Köln am Rhein</a:t>
            </a:r>
            <a:endParaRPr lang="cs-CZ" dirty="0"/>
          </a:p>
        </p:txBody>
      </p:sp>
      <p:pic>
        <p:nvPicPr>
          <p:cNvPr id="5124" name="Picture 4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2348880"/>
            <a:ext cx="4041775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Zástupný symbol pro obsah 7" descr="Soubor:Frankfurt collage.jpg">
            <a:hlinkClick r:id="rId3"/>
          </p:cNvPr>
          <p:cNvPicPr>
            <a:picLocks noGrp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83" y="2174875"/>
            <a:ext cx="2579221" cy="3951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Bonn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de-DE" dirty="0" smtClean="0"/>
              <a:t>Dom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de-DE" dirty="0" smtClean="0"/>
              <a:t>Das alte Rathaus</a:t>
            </a:r>
            <a:endParaRPr lang="cs-CZ" dirty="0"/>
          </a:p>
        </p:txBody>
      </p:sp>
      <p:pic>
        <p:nvPicPr>
          <p:cNvPr id="6147" name="Picture 3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2492896"/>
            <a:ext cx="3240360" cy="3672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Zástupný symbol pro obsah 7" descr="http://www.pozitivni-noviny.cz/test/gallery/Image/2008/06/Kolin/obr.04.jpg"/>
          <p:cNvPicPr>
            <a:picLocks noGrp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2564904"/>
            <a:ext cx="2709267" cy="35286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Österreich</a:t>
            </a:r>
            <a:endParaRPr lang="cs-CZ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000" y="1801019"/>
            <a:ext cx="7620000" cy="412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Großglockner</a:t>
            </a:r>
            <a:endParaRPr lang="cs-CZ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3432" y="1600200"/>
            <a:ext cx="6037136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Wien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algn="ctr"/>
            <a:r>
              <a:rPr lang="de-DE" dirty="0" smtClean="0"/>
              <a:t>Maria-</a:t>
            </a:r>
            <a:r>
              <a:rPr lang="de-DE" dirty="0" err="1" smtClean="0"/>
              <a:t>Theresieplatz</a:t>
            </a:r>
            <a:r>
              <a:rPr lang="de-DE" dirty="0" smtClean="0"/>
              <a:t> – das Museum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de-DE" dirty="0" smtClean="0"/>
              <a:t>Riesenrad im Prater</a:t>
            </a:r>
            <a:endParaRPr lang="cs-CZ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2563682"/>
            <a:ext cx="4040188" cy="31736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5" name="Picture 3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2420888"/>
            <a:ext cx="4041775" cy="33625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de-DE" dirty="0" smtClean="0"/>
              <a:t>Linz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de-DE" dirty="0" smtClean="0"/>
              <a:t>Salzburg</a:t>
            </a:r>
            <a:endParaRPr lang="cs-CZ" dirty="0"/>
          </a:p>
        </p:txBody>
      </p:sp>
      <p:pic>
        <p:nvPicPr>
          <p:cNvPr id="10243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2276872"/>
            <a:ext cx="4040188" cy="3672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4" name="Picture 4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5025" y="2276872"/>
            <a:ext cx="4041775" cy="3816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Schweiz</a:t>
            </a:r>
            <a:endParaRPr lang="cs-CZ" dirty="0"/>
          </a:p>
        </p:txBody>
      </p:sp>
      <p:pic>
        <p:nvPicPr>
          <p:cNvPr id="5" name="Zástupný symbol pro obsah 4" descr="http://www.vlasta.org/obrazky/maps/ch.jp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556792"/>
            <a:ext cx="6480720" cy="3888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de-DE" dirty="0" smtClean="0"/>
              <a:t>Bern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de-DE" dirty="0" smtClean="0"/>
              <a:t>Zürich</a:t>
            </a:r>
            <a:endParaRPr lang="cs-CZ" dirty="0"/>
          </a:p>
        </p:txBody>
      </p:sp>
      <p:pic>
        <p:nvPicPr>
          <p:cNvPr id="12292" name="Picture 4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2276872"/>
            <a:ext cx="3456384" cy="3807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Zástupný symbol pro obsah 7" descr="http://www2.arnes.si/~tverbo/svica/073102_bern.jpg"/>
          <p:cNvPicPr>
            <a:picLocks noGrp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2564904"/>
            <a:ext cx="4248472" cy="32403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de-DE" dirty="0" smtClean="0"/>
              <a:t>Basel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de-DE" dirty="0" smtClean="0"/>
              <a:t>Genf</a:t>
            </a:r>
            <a:endParaRPr lang="cs-CZ" dirty="0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564904"/>
            <a:ext cx="4328220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3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85184" y="2174875"/>
            <a:ext cx="3161457" cy="3951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u="sng" dirty="0" smtClean="0">
                <a:hlinkClick r:id="rId2"/>
              </a:rPr>
              <a:t>https://www.euroskop.cz/434/sekce/nemecko/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http://www.</a:t>
            </a:r>
            <a:r>
              <a:rPr lang="cs-CZ" u="sng" dirty="0" err="1" smtClean="0">
                <a:hlinkClick r:id="rId3"/>
              </a:rPr>
              <a:t>kralovstvimap.cz</a:t>
            </a:r>
            <a:r>
              <a:rPr lang="cs-CZ" u="sng" dirty="0" smtClean="0">
                <a:hlinkClick r:id="rId3"/>
              </a:rPr>
              <a:t>/</a:t>
            </a:r>
            <a:r>
              <a:rPr lang="cs-CZ" u="sng" dirty="0" err="1" smtClean="0">
                <a:hlinkClick r:id="rId3"/>
              </a:rPr>
              <a:t>nemecko</a:t>
            </a:r>
            <a:r>
              <a:rPr lang="cs-CZ" u="sng" dirty="0" smtClean="0">
                <a:hlinkClick r:id="rId3"/>
              </a:rPr>
              <a:t>-</a:t>
            </a:r>
            <a:r>
              <a:rPr lang="cs-CZ" u="sng" dirty="0" err="1" smtClean="0">
                <a:hlinkClick r:id="rId3"/>
              </a:rPr>
              <a:t>plasticka</a:t>
            </a:r>
            <a:r>
              <a:rPr lang="cs-CZ" u="sng" dirty="0" smtClean="0">
                <a:hlinkClick r:id="rId3"/>
              </a:rPr>
              <a:t>-mapa-60-x-80-cm/d-90241/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https://www.euroskop.cz/384/sekce/rakousko/</a:t>
            </a:r>
            <a:endParaRPr lang="cs-CZ" dirty="0" smtClean="0"/>
          </a:p>
          <a:p>
            <a:r>
              <a:rPr lang="cs-CZ" u="sng" dirty="0" smtClean="0">
                <a:hlinkClick r:id="rId5"/>
              </a:rPr>
              <a:t>http://www.</a:t>
            </a:r>
            <a:r>
              <a:rPr lang="cs-CZ" u="sng" dirty="0" err="1" smtClean="0">
                <a:hlinkClick r:id="rId5"/>
              </a:rPr>
              <a:t>schweiz.gype.cz</a:t>
            </a:r>
            <a:r>
              <a:rPr lang="cs-CZ" u="sng" dirty="0" smtClean="0">
                <a:hlinkClick r:id="rId5"/>
              </a:rPr>
              <a:t>/?</a:t>
            </a:r>
            <a:r>
              <a:rPr lang="cs-CZ" u="sng" dirty="0" err="1" smtClean="0">
                <a:hlinkClick r:id="rId5"/>
              </a:rPr>
              <a:t>page</a:t>
            </a:r>
            <a:r>
              <a:rPr lang="cs-CZ" u="sng" dirty="0" smtClean="0">
                <a:hlinkClick r:id="rId5"/>
              </a:rPr>
              <a:t>_id=7</a:t>
            </a:r>
            <a:endParaRPr lang="cs-CZ" dirty="0" smtClean="0"/>
          </a:p>
          <a:p>
            <a:r>
              <a:rPr lang="cs-CZ" u="sng" dirty="0" smtClean="0">
                <a:hlinkClick r:id="rId6"/>
              </a:rPr>
              <a:t>http://upload.wikimedia.org/wikipedia/commons/thumb/6/68/Zugspitzmassiv_von_Westen_aus.jpg/250px-Zugspitzmassiv_von_Westen_aus.jpg</a:t>
            </a:r>
            <a:endParaRPr lang="cs-CZ" dirty="0" smtClean="0"/>
          </a:p>
          <a:p>
            <a:r>
              <a:rPr lang="cs-CZ" u="sng" dirty="0" smtClean="0">
                <a:hlinkClick r:id="rId7"/>
              </a:rPr>
              <a:t>http://www.</a:t>
            </a:r>
            <a:r>
              <a:rPr lang="cs-CZ" u="sng" dirty="0" err="1" smtClean="0">
                <a:hlinkClick r:id="rId7"/>
              </a:rPr>
              <a:t>slowtrav.com</a:t>
            </a:r>
            <a:r>
              <a:rPr lang="cs-CZ" u="sng" dirty="0" smtClean="0">
                <a:hlinkClick r:id="rId7"/>
              </a:rPr>
              <a:t>/blog/</a:t>
            </a:r>
            <a:r>
              <a:rPr lang="cs-CZ" u="sng" dirty="0" err="1" smtClean="0">
                <a:hlinkClick r:id="rId7"/>
              </a:rPr>
              <a:t>sandrac</a:t>
            </a:r>
            <a:r>
              <a:rPr lang="cs-CZ" u="sng" dirty="0" smtClean="0">
                <a:hlinkClick r:id="rId7"/>
              </a:rPr>
              <a:t>/</a:t>
            </a:r>
            <a:r>
              <a:rPr lang="cs-CZ" u="sng" dirty="0" err="1" smtClean="0">
                <a:hlinkClick r:id="rId7"/>
              </a:rPr>
              <a:t>Maria</a:t>
            </a:r>
            <a:r>
              <a:rPr lang="cs-CZ" u="sng" dirty="0" smtClean="0">
                <a:hlinkClick r:id="rId7"/>
              </a:rPr>
              <a:t>-</a:t>
            </a:r>
            <a:r>
              <a:rPr lang="cs-CZ" u="sng" dirty="0" err="1" smtClean="0">
                <a:hlinkClick r:id="rId7"/>
              </a:rPr>
              <a:t>Theresien</a:t>
            </a:r>
            <a:r>
              <a:rPr lang="cs-CZ" u="sng" dirty="0" smtClean="0">
                <a:hlinkClick r:id="rId7"/>
              </a:rPr>
              <a:t>-</a:t>
            </a:r>
            <a:r>
              <a:rPr lang="cs-CZ" u="sng" dirty="0" err="1" smtClean="0">
                <a:hlinkClick r:id="rId7"/>
              </a:rPr>
              <a:t>Platz</a:t>
            </a:r>
            <a:r>
              <a:rPr lang="cs-CZ" u="sng" dirty="0" smtClean="0">
                <a:hlinkClick r:id="rId7"/>
              </a:rPr>
              <a:t>_in_</a:t>
            </a:r>
            <a:r>
              <a:rPr lang="cs-CZ" u="sng" dirty="0" err="1" smtClean="0">
                <a:hlinkClick r:id="rId7"/>
              </a:rPr>
              <a:t>Wien.jpg</a:t>
            </a:r>
            <a:endParaRPr lang="cs-CZ" dirty="0" smtClean="0"/>
          </a:p>
          <a:p>
            <a:r>
              <a:rPr lang="cs-CZ" u="sng" dirty="0" smtClean="0">
                <a:hlinkClick r:id="rId8"/>
              </a:rPr>
              <a:t>http://www.</a:t>
            </a:r>
            <a:r>
              <a:rPr lang="cs-CZ" u="sng" dirty="0" err="1" smtClean="0">
                <a:hlinkClick r:id="rId8"/>
              </a:rPr>
              <a:t>wien</a:t>
            </a:r>
            <a:r>
              <a:rPr lang="cs-CZ" u="sng" dirty="0" smtClean="0">
                <a:hlinkClick r:id="rId8"/>
              </a:rPr>
              <a:t>-</a:t>
            </a:r>
            <a:r>
              <a:rPr lang="cs-CZ" u="sng" dirty="0" err="1" smtClean="0">
                <a:hlinkClick r:id="rId8"/>
              </a:rPr>
              <a:t>reisefuehrer.com</a:t>
            </a:r>
            <a:r>
              <a:rPr lang="cs-CZ" u="sng" dirty="0" smtClean="0">
                <a:hlinkClick r:id="rId8"/>
              </a:rPr>
              <a:t>/</a:t>
            </a:r>
            <a:r>
              <a:rPr lang="cs-CZ" u="sng" dirty="0" err="1" smtClean="0">
                <a:hlinkClick r:id="rId8"/>
              </a:rPr>
              <a:t>images</a:t>
            </a:r>
            <a:r>
              <a:rPr lang="cs-CZ" u="sng" dirty="0" smtClean="0">
                <a:hlinkClick r:id="rId8"/>
              </a:rPr>
              <a:t>/</a:t>
            </a:r>
            <a:r>
              <a:rPr lang="cs-CZ" u="sng" dirty="0" err="1" smtClean="0">
                <a:hlinkClick r:id="rId8"/>
              </a:rPr>
              <a:t>bilder</a:t>
            </a:r>
            <a:r>
              <a:rPr lang="cs-CZ" u="sng" dirty="0" smtClean="0">
                <a:hlinkClick r:id="rId8"/>
              </a:rPr>
              <a:t>/</a:t>
            </a:r>
            <a:r>
              <a:rPr lang="cs-CZ" u="sng" dirty="0" err="1" smtClean="0">
                <a:hlinkClick r:id="rId8"/>
              </a:rPr>
              <a:t>wien</a:t>
            </a:r>
            <a:r>
              <a:rPr lang="cs-CZ" u="sng" dirty="0" smtClean="0">
                <a:hlinkClick r:id="rId8"/>
              </a:rPr>
              <a:t>/</a:t>
            </a:r>
            <a:r>
              <a:rPr lang="cs-CZ" u="sng" dirty="0" err="1" smtClean="0">
                <a:hlinkClick r:id="rId8"/>
              </a:rPr>
              <a:t>prater.png</a:t>
            </a:r>
            <a:endParaRPr lang="cs-CZ" dirty="0" smtClean="0"/>
          </a:p>
          <a:p>
            <a:r>
              <a:rPr lang="cs-CZ" u="sng" dirty="0" smtClean="0">
                <a:hlinkClick r:id="rId9"/>
              </a:rPr>
              <a:t>http://nemcina.blog.cz/galerie/obrazky/ostatni-stavby/obrazek/44793262</a:t>
            </a:r>
            <a:endParaRPr lang="cs-CZ" dirty="0" smtClean="0"/>
          </a:p>
          <a:p>
            <a:r>
              <a:rPr lang="cs-CZ" u="sng" dirty="0" smtClean="0">
                <a:hlinkClick r:id="rId10"/>
              </a:rPr>
              <a:t>http://nemcina.blog.cz/galerie/obrazky/ostatni-stavby/obrazek/44793246</a:t>
            </a:r>
            <a:endParaRPr lang="cs-CZ" dirty="0" smtClean="0"/>
          </a:p>
          <a:p>
            <a:r>
              <a:rPr lang="cs-CZ" u="sng" dirty="0" smtClean="0">
                <a:hlinkClick r:id="rId11"/>
              </a:rPr>
              <a:t>http://www.</a:t>
            </a:r>
            <a:r>
              <a:rPr lang="cs-CZ" u="sng" dirty="0" err="1" smtClean="0">
                <a:hlinkClick r:id="rId11"/>
              </a:rPr>
              <a:t>fleetguard.estranky.cz</a:t>
            </a:r>
            <a:r>
              <a:rPr lang="cs-CZ" u="sng" dirty="0" smtClean="0">
                <a:hlinkClick r:id="rId11"/>
              </a:rPr>
              <a:t>/</a:t>
            </a:r>
            <a:r>
              <a:rPr lang="cs-CZ" u="sng" dirty="0" err="1" smtClean="0">
                <a:hlinkClick r:id="rId11"/>
              </a:rPr>
              <a:t>clanky</a:t>
            </a:r>
            <a:r>
              <a:rPr lang="cs-CZ" u="sng" dirty="0" smtClean="0">
                <a:hlinkClick r:id="rId11"/>
              </a:rPr>
              <a:t>/-</a:t>
            </a:r>
            <a:r>
              <a:rPr lang="cs-CZ" u="sng" dirty="0" err="1" smtClean="0">
                <a:hlinkClick r:id="rId11"/>
              </a:rPr>
              <a:t>cestovani</a:t>
            </a:r>
            <a:r>
              <a:rPr lang="cs-CZ" u="sng" dirty="0" smtClean="0">
                <a:hlinkClick r:id="rId11"/>
              </a:rPr>
              <a:t>/</a:t>
            </a:r>
            <a:r>
              <a:rPr lang="cs-CZ" u="sng" dirty="0" err="1" smtClean="0">
                <a:hlinkClick r:id="rId11"/>
              </a:rPr>
              <a:t>nemecko</a:t>
            </a:r>
            <a:r>
              <a:rPr lang="cs-CZ" u="sng" dirty="0" smtClean="0">
                <a:hlinkClick r:id="rId11"/>
              </a:rPr>
              <a:t>---</a:t>
            </a:r>
            <a:r>
              <a:rPr lang="cs-CZ" u="sng" dirty="0" err="1" smtClean="0">
                <a:hlinkClick r:id="rId11"/>
              </a:rPr>
              <a:t>kolin</a:t>
            </a:r>
            <a:r>
              <a:rPr lang="cs-CZ" u="sng" dirty="0" smtClean="0">
                <a:hlinkClick r:id="rId11"/>
              </a:rPr>
              <a:t>-nad-</a:t>
            </a:r>
            <a:r>
              <a:rPr lang="cs-CZ" u="sng" dirty="0" err="1" smtClean="0">
                <a:hlinkClick r:id="rId11"/>
              </a:rPr>
              <a:t>rynem.html</a:t>
            </a:r>
            <a:endParaRPr lang="cs-CZ" dirty="0" smtClean="0"/>
          </a:p>
          <a:p>
            <a:r>
              <a:rPr lang="cs-CZ" u="sng" dirty="0" smtClean="0">
                <a:hlinkClick r:id="rId12"/>
              </a:rPr>
              <a:t>http://www.</a:t>
            </a:r>
            <a:r>
              <a:rPr lang="cs-CZ" u="sng" dirty="0" err="1" smtClean="0">
                <a:hlinkClick r:id="rId12"/>
              </a:rPr>
              <a:t>bonn.world</a:t>
            </a:r>
            <a:r>
              <a:rPr lang="cs-CZ" u="sng" dirty="0" smtClean="0">
                <a:hlinkClick r:id="rId12"/>
              </a:rPr>
              <a:t>-</a:t>
            </a:r>
            <a:r>
              <a:rPr lang="cs-CZ" u="sng" dirty="0" err="1" smtClean="0">
                <a:hlinkClick r:id="rId12"/>
              </a:rPr>
              <a:t>guides.com</a:t>
            </a:r>
            <a:r>
              <a:rPr lang="cs-CZ" u="sng" dirty="0" smtClean="0">
                <a:hlinkClick r:id="rId12"/>
              </a:rPr>
              <a:t>/</a:t>
            </a:r>
            <a:r>
              <a:rPr lang="cs-CZ" u="sng" dirty="0" err="1" smtClean="0">
                <a:hlinkClick r:id="rId12"/>
              </a:rPr>
              <a:t>bonn</a:t>
            </a:r>
            <a:r>
              <a:rPr lang="cs-CZ" u="sng" dirty="0" smtClean="0">
                <a:hlinkClick r:id="rId12"/>
              </a:rPr>
              <a:t>_</a:t>
            </a:r>
            <a:r>
              <a:rPr lang="cs-CZ" u="sng" dirty="0" err="1" smtClean="0">
                <a:hlinkClick r:id="rId12"/>
              </a:rPr>
              <a:t>museums.html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u="sng" dirty="0" smtClean="0">
                <a:hlinkClick r:id="rId2"/>
              </a:rPr>
              <a:t>http://cs.wikipedia.org/wiki/Soubor:Frankfurt_collage.jpg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http://www.</a:t>
            </a:r>
            <a:r>
              <a:rPr lang="cs-CZ" u="sng" dirty="0" err="1" smtClean="0">
                <a:hlinkClick r:id="rId3"/>
              </a:rPr>
              <a:t>pozitivni</a:t>
            </a:r>
            <a:r>
              <a:rPr lang="cs-CZ" u="sng" dirty="0" smtClean="0">
                <a:hlinkClick r:id="rId3"/>
              </a:rPr>
              <a:t>-noviny.</a:t>
            </a:r>
            <a:r>
              <a:rPr lang="cs-CZ" u="sng" dirty="0" err="1" smtClean="0">
                <a:hlinkClick r:id="rId3"/>
              </a:rPr>
              <a:t>cz</a:t>
            </a:r>
            <a:r>
              <a:rPr lang="cs-CZ" u="sng" dirty="0" smtClean="0">
                <a:hlinkClick r:id="rId3"/>
              </a:rPr>
              <a:t>/test/</a:t>
            </a:r>
            <a:r>
              <a:rPr lang="cs-CZ" u="sng" dirty="0" err="1" smtClean="0">
                <a:hlinkClick r:id="rId3"/>
              </a:rPr>
              <a:t>gallery</a:t>
            </a:r>
            <a:r>
              <a:rPr lang="cs-CZ" u="sng" dirty="0" smtClean="0">
                <a:hlinkClick r:id="rId3"/>
              </a:rPr>
              <a:t>/Image/2008/06/</a:t>
            </a:r>
            <a:r>
              <a:rPr lang="cs-CZ" u="sng" dirty="0" err="1" smtClean="0">
                <a:hlinkClick r:id="rId3"/>
              </a:rPr>
              <a:t>Kolin</a:t>
            </a:r>
            <a:r>
              <a:rPr lang="cs-CZ" u="sng" dirty="0" smtClean="0">
                <a:hlinkClick r:id="rId3"/>
              </a:rPr>
              <a:t>/obr.04.jpg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http://upload.wikimedia.org/wikipedia/commons/thumb/7/77/Austria_satellite-map.jpg/180px-Austria_satellite-map.jpg</a:t>
            </a:r>
            <a:endParaRPr lang="cs-CZ" dirty="0" smtClean="0"/>
          </a:p>
          <a:p>
            <a:r>
              <a:rPr lang="cs-CZ" u="sng" dirty="0" smtClean="0">
                <a:hlinkClick r:id="rId5"/>
              </a:rPr>
              <a:t>http://cs.wikipedia.org/wiki/Soubor:Nibelungenbruecke_Sept06.JPG</a:t>
            </a:r>
            <a:endParaRPr lang="cs-CZ" dirty="0" smtClean="0"/>
          </a:p>
          <a:p>
            <a:r>
              <a:rPr lang="cs-CZ" u="sng" dirty="0" smtClean="0">
                <a:hlinkClick r:id="rId6"/>
              </a:rPr>
              <a:t>http://cs.wikipedia.org/wiki/Soubor:SalzburgerAltstadt02.JPG</a:t>
            </a:r>
            <a:endParaRPr lang="cs-CZ" dirty="0" smtClean="0"/>
          </a:p>
          <a:p>
            <a:r>
              <a:rPr lang="cs-CZ" u="sng" dirty="0" smtClean="0">
                <a:hlinkClick r:id="rId7"/>
              </a:rPr>
              <a:t>http://cs.wikipedia.org/wiki/Soubor:Gro%C3%9Fglockner_from_South.jpg</a:t>
            </a:r>
            <a:endParaRPr lang="cs-CZ" dirty="0" smtClean="0"/>
          </a:p>
          <a:p>
            <a:r>
              <a:rPr lang="cs-CZ" u="sng" dirty="0" smtClean="0">
                <a:hlinkClick r:id="rId8"/>
              </a:rPr>
              <a:t>http://cs.wikipedia.org/wiki/Soubor:City_of_Z%C3%BCrich.jpg</a:t>
            </a:r>
            <a:endParaRPr lang="cs-CZ" dirty="0" smtClean="0"/>
          </a:p>
          <a:p>
            <a:r>
              <a:rPr lang="cs-CZ" u="sng" dirty="0" smtClean="0">
                <a:hlinkClick r:id="rId9"/>
              </a:rPr>
              <a:t>http://cs.wikipedia.org/wiki/Soubor:Panorama_basel.jpg</a:t>
            </a:r>
            <a:endParaRPr lang="cs-CZ" dirty="0" smtClean="0"/>
          </a:p>
          <a:p>
            <a:r>
              <a:rPr lang="cs-CZ" u="sng" dirty="0" smtClean="0">
                <a:hlinkClick r:id="rId10"/>
              </a:rPr>
              <a:t>http://cs.wikipedia.org/wiki/Soubor:Views_of_Geneva.jpg</a:t>
            </a:r>
            <a:endParaRPr lang="cs-CZ" dirty="0" smtClean="0"/>
          </a:p>
          <a:p>
            <a:r>
              <a:rPr lang="cs-CZ" u="sng" dirty="0" smtClean="0">
                <a:hlinkClick r:id="rId11"/>
              </a:rPr>
              <a:t>http://www2.arnes.si/~</a:t>
            </a:r>
            <a:r>
              <a:rPr lang="cs-CZ" u="sng" dirty="0" err="1" smtClean="0">
                <a:hlinkClick r:id="rId11"/>
              </a:rPr>
              <a:t>tverbo</a:t>
            </a:r>
            <a:r>
              <a:rPr lang="cs-CZ" u="sng" dirty="0" smtClean="0">
                <a:hlinkClick r:id="rId11"/>
              </a:rPr>
              <a:t>/</a:t>
            </a:r>
            <a:r>
              <a:rPr lang="cs-CZ" u="sng" dirty="0" err="1" smtClean="0">
                <a:hlinkClick r:id="rId11"/>
              </a:rPr>
              <a:t>svica</a:t>
            </a:r>
            <a:r>
              <a:rPr lang="cs-CZ" u="sng" dirty="0" smtClean="0">
                <a:hlinkClick r:id="rId11"/>
              </a:rPr>
              <a:t>/073102_</a:t>
            </a:r>
            <a:r>
              <a:rPr lang="cs-CZ" u="sng" dirty="0" err="1" smtClean="0">
                <a:hlinkClick r:id="rId11"/>
              </a:rPr>
              <a:t>bern.jpg</a:t>
            </a:r>
            <a:r>
              <a:rPr lang="cs-CZ" dirty="0" smtClean="0"/>
              <a:t> </a:t>
            </a:r>
          </a:p>
          <a:p>
            <a:r>
              <a:rPr lang="cs-CZ" u="sng" dirty="0" smtClean="0">
                <a:hlinkClick r:id="rId12"/>
              </a:rPr>
              <a:t>http://www.</a:t>
            </a:r>
            <a:r>
              <a:rPr lang="cs-CZ" u="sng" dirty="0" err="1" smtClean="0">
                <a:hlinkClick r:id="rId12"/>
              </a:rPr>
              <a:t>vlasta.org</a:t>
            </a:r>
            <a:r>
              <a:rPr lang="cs-CZ" u="sng" dirty="0" smtClean="0">
                <a:hlinkClick r:id="rId12"/>
              </a:rPr>
              <a:t>/</a:t>
            </a:r>
            <a:r>
              <a:rPr lang="cs-CZ" u="sng" dirty="0" err="1" smtClean="0">
                <a:hlinkClick r:id="rId12"/>
              </a:rPr>
              <a:t>cz</a:t>
            </a:r>
            <a:r>
              <a:rPr lang="cs-CZ" u="sng" dirty="0" smtClean="0">
                <a:hlinkClick r:id="rId12"/>
              </a:rPr>
              <a:t>/</a:t>
            </a:r>
            <a:r>
              <a:rPr lang="cs-CZ" u="sng" dirty="0" err="1" smtClean="0">
                <a:hlinkClick r:id="rId12"/>
              </a:rPr>
              <a:t>cestovani</a:t>
            </a:r>
            <a:r>
              <a:rPr lang="cs-CZ" u="sng" dirty="0" smtClean="0">
                <a:hlinkClick r:id="rId12"/>
              </a:rPr>
              <a:t>/</a:t>
            </a:r>
            <a:r>
              <a:rPr lang="cs-CZ" u="sng" dirty="0" err="1" smtClean="0">
                <a:hlinkClick r:id="rId12"/>
              </a:rPr>
              <a:t>evropa</a:t>
            </a:r>
            <a:r>
              <a:rPr lang="cs-CZ" u="sng" dirty="0" smtClean="0">
                <a:hlinkClick r:id="rId12"/>
              </a:rPr>
              <a:t>/</a:t>
            </a:r>
            <a:r>
              <a:rPr lang="cs-CZ" u="sng" dirty="0" err="1" smtClean="0">
                <a:hlinkClick r:id="rId12"/>
              </a:rPr>
              <a:t>svycarsko</a:t>
            </a:r>
            <a:r>
              <a:rPr lang="cs-CZ" u="sng" dirty="0" smtClean="0">
                <a:hlinkClick r:id="rId12"/>
              </a:rPr>
              <a:t>/mapa/mapa.</a:t>
            </a:r>
            <a:r>
              <a:rPr lang="cs-CZ" u="sng" dirty="0" err="1" smtClean="0">
                <a:hlinkClick r:id="rId12"/>
              </a:rPr>
              <a:t>htm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334</TotalTime>
  <Words>203</Words>
  <Application>Microsoft Office PowerPoint</Application>
  <PresentationFormat>Předvádění na obrazovce (4:3)</PresentationFormat>
  <Paragraphs>68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ANOTACE</vt:lpstr>
      <vt:lpstr>  Wo wohnen sie?  </vt:lpstr>
      <vt:lpstr>Deutschland</vt:lpstr>
      <vt:lpstr>Zugspitze</vt:lpstr>
      <vt:lpstr>Berlin  - Brandenburger Tor, Reichstag</vt:lpstr>
      <vt:lpstr>Snímek 7</vt:lpstr>
      <vt:lpstr>Bonn</vt:lpstr>
      <vt:lpstr>Österreich</vt:lpstr>
      <vt:lpstr>Großglockner</vt:lpstr>
      <vt:lpstr>Wien</vt:lpstr>
      <vt:lpstr>Snímek 12</vt:lpstr>
      <vt:lpstr>Schweiz</vt:lpstr>
      <vt:lpstr>Snímek 14</vt:lpstr>
      <vt:lpstr>Snímek 15</vt:lpstr>
      <vt:lpstr>ZDROJE</vt:lpstr>
      <vt:lpstr>Snímek 17</vt:lpstr>
    </vt:vector>
  </TitlesOfParts>
  <Company>MT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 wohnen sie?</dc:title>
  <dc:creator>Marie Tomanová</dc:creator>
  <cp:lastModifiedBy>Marie Tomanová</cp:lastModifiedBy>
  <cp:revision>34</cp:revision>
  <dcterms:created xsi:type="dcterms:W3CDTF">2010-10-20T18:16:21Z</dcterms:created>
  <dcterms:modified xsi:type="dcterms:W3CDTF">2013-01-13T17:15:27Z</dcterms:modified>
</cp:coreProperties>
</file>