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4825" cy="96313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7F763A-0FDD-4B79-8D3E-C96FBB15F5E9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6C778-8F99-484B-9799-BBB9B709F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wmf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  <a:endParaRPr lang="da-DK" sz="1800" b="1" kern="1200" dirty="0" smtClean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kern="1200" dirty="0" smtClean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NJ4 – 7 –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hast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hast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du</a:t>
                      </a:r>
                      <a:r>
                        <a:rPr lang="cs-CZ" baseline="0" dirty="0" smtClean="0"/>
                        <a:t>? – 4. pád podstatných jmen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16. 11. 2010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0"/>
            <a:ext cx="1152128" cy="155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4. pádu podstatných jmen</a:t>
            </a:r>
          </a:p>
          <a:p>
            <a:r>
              <a:rPr lang="cs-CZ" dirty="0" smtClean="0"/>
              <a:t>Odpovědi na otázky: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malst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fotografierst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smtClean="0"/>
              <a:t>Rozvoj komunikativních dovedností – vyprávění podle obrázků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692150"/>
            <a:ext cx="9144000" cy="29083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hast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?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malst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?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fotografierst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259632" y="4005064"/>
            <a:ext cx="6400800" cy="141763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4. pád podstatných jmen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1. pád	</a:t>
            </a:r>
            <a:r>
              <a:rPr lang="cs-CZ" dirty="0" smtClean="0">
                <a:solidFill>
                  <a:schemeClr val="tx2"/>
                </a:solidFill>
              </a:rPr>
              <a:t>der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00B050"/>
                </a:solidFill>
              </a:rPr>
              <a:t>das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		</a:t>
            </a:r>
            <a:r>
              <a:rPr lang="cs-CZ" dirty="0" err="1" smtClean="0">
                <a:solidFill>
                  <a:schemeClr val="tx2"/>
                </a:solidFill>
              </a:rPr>
              <a:t>ein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          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err="1" smtClean="0">
                <a:solidFill>
                  <a:srgbClr val="00B050"/>
                </a:solidFill>
              </a:rPr>
              <a:t>ein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4. pád	</a:t>
            </a:r>
            <a:r>
              <a:rPr lang="cs-CZ" dirty="0" smtClean="0">
                <a:solidFill>
                  <a:schemeClr val="tx2"/>
                </a:solidFill>
              </a:rPr>
              <a:t>den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00B050"/>
                </a:solidFill>
              </a:rPr>
              <a:t>das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err="1" smtClean="0">
                <a:solidFill>
                  <a:schemeClr val="tx2"/>
                </a:solidFill>
              </a:rPr>
              <a:t>einen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00B050"/>
                </a:solidFill>
              </a:rPr>
              <a:t>ein</a:t>
            </a:r>
            <a:endParaRPr lang="cs-CZ" dirty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ein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 	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/>
                </a:solidFill>
              </a:rPr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err="1" smtClean="0"/>
              <a:t>Puppe</a:t>
            </a:r>
            <a:r>
              <a:rPr lang="cs-CZ" dirty="0" smtClean="0"/>
              <a:t>. 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err="1" smtClean="0"/>
              <a:t>Puppe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ein</a:t>
            </a:r>
            <a:r>
              <a:rPr lang="cs-CZ" dirty="0" smtClean="0"/>
              <a:t> Auto.	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ein</a:t>
            </a:r>
            <a:r>
              <a:rPr lang="cs-CZ" dirty="0" smtClean="0"/>
              <a:t> Auto.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Program Files\Microsoft Office\MEDIA\CAGCAT10\j0301480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322940"/>
            <a:ext cx="2016224" cy="1499611"/>
          </a:xfrm>
          <a:prstGeom prst="rect">
            <a:avLst/>
          </a:prstGeom>
          <a:noFill/>
        </p:spPr>
      </p:pic>
      <p:pic>
        <p:nvPicPr>
          <p:cNvPr id="2051" name="Picture 3" descr="C:\Documents and Settings\Marie\Local Settings\Temporary Internet Files\Content.IE5\4S41CLST\MC9003444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1368152" cy="1955880"/>
          </a:xfrm>
          <a:prstGeom prst="rect">
            <a:avLst/>
          </a:prstGeom>
          <a:noFill/>
        </p:spPr>
      </p:pic>
      <p:pic>
        <p:nvPicPr>
          <p:cNvPr id="2052" name="Picture 4" descr="C:\Documents and Settings\Marie\Dokumenty\Obrázky\Galerie médií\j033784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484784"/>
            <a:ext cx="2160240" cy="1440160"/>
          </a:xfrm>
          <a:prstGeom prst="rect">
            <a:avLst/>
          </a:prstGeom>
          <a:noFill/>
        </p:spPr>
      </p:pic>
      <p:pic>
        <p:nvPicPr>
          <p:cNvPr id="2053" name="Picture 5" descr="C:\Documents and Settings\Marie\Dokumenty\Obrázky\Galerie médií\j0404101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293096"/>
            <a:ext cx="1872208" cy="2228819"/>
          </a:xfrm>
          <a:prstGeom prst="rect">
            <a:avLst/>
          </a:prstGeom>
          <a:noFill/>
        </p:spPr>
      </p:pic>
      <p:pic>
        <p:nvPicPr>
          <p:cNvPr id="2054" name="Picture 6" descr="C:\Documents and Settings\Marie\Dokumenty\Obrázky\Galerie médií\j0404005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4221088"/>
            <a:ext cx="2160240" cy="2160240"/>
          </a:xfrm>
          <a:prstGeom prst="rect">
            <a:avLst/>
          </a:prstGeom>
          <a:noFill/>
        </p:spPr>
      </p:pic>
      <p:pic>
        <p:nvPicPr>
          <p:cNvPr id="2055" name="Picture 7" descr="C:\Documents and Settings\Marie\Local Settings\Temporary Internet Files\Content.IE5\YBORDX6V\MC9004105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149080"/>
            <a:ext cx="2257078" cy="22881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malst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 descr="C:\Documents and Settings\Marie\Local Settings\Temporary Internet Files\Content.IE5\YBORDX6V\MC9004105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1881373" cy="1907306"/>
          </a:xfrm>
          <a:prstGeom prst="rect">
            <a:avLst/>
          </a:prstGeom>
          <a:noFill/>
        </p:spPr>
      </p:pic>
      <p:pic>
        <p:nvPicPr>
          <p:cNvPr id="3075" name="Picture 3" descr="C:\Documents and Settings\Marie\Local Settings\Temporary Internet Files\Content.IE5\YBORDX6V\MP900438804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60648"/>
            <a:ext cx="2304256" cy="1728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8" name="Picture 6" descr="C:\Documents and Settings\Marie\Local Settings\Temporary Internet Files\Content.IE5\ZSLMB0X2\MP9004024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996952"/>
            <a:ext cx="1584176" cy="15841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9" name="Picture 7" descr="C:\Documents and Settings\Marie\Local Settings\Temporary Internet Files\Content.IE5\4S41CLST\MC9002320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844824"/>
            <a:ext cx="1865014" cy="16748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80" name="Picture 8" descr="C:\Documents and Settings\Marie\Local Settings\Temporary Internet Files\Content.IE5\YBORDX6V\MC90043691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2348880"/>
            <a:ext cx="1714500" cy="1714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81" name="Picture 9" descr="C:\Documents and Settings\Marie\Dokumenty\Obrázky\Galerie médií\j0397358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4581128"/>
            <a:ext cx="1815084" cy="1436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82" name="Picture 10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4293096"/>
            <a:ext cx="1825142" cy="17254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fotografierst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 descr="C:\Documents and Settings\Marie\Local Settings\Temporary Internet Files\Content.IE5\YBORDX6V\MC90043258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5428" y="404664"/>
            <a:ext cx="1828572" cy="1828572"/>
          </a:xfrm>
          <a:prstGeom prst="rect">
            <a:avLst/>
          </a:prstGeom>
          <a:noFill/>
        </p:spPr>
      </p:pic>
      <p:pic>
        <p:nvPicPr>
          <p:cNvPr id="4099" name="Picture 3" descr="C:\Documents and Settings\Marie\Dokumenty\Obrázky\Galerie médií\j040745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988840"/>
            <a:ext cx="1728867" cy="11521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 descr="C:\Documents and Settings\Marie\Dokumenty\Obrázky\Galerie médií\j0089422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2204864"/>
            <a:ext cx="1732788" cy="1146658"/>
          </a:xfrm>
          <a:prstGeom prst="rect">
            <a:avLst/>
          </a:prstGeom>
          <a:noFill/>
        </p:spPr>
      </p:pic>
      <p:pic>
        <p:nvPicPr>
          <p:cNvPr id="4101" name="Picture 5" descr="C:\Documents and Settings\Marie\Dokumenty\Obrázky\Galerie médií\j0089642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2276872"/>
            <a:ext cx="1723644" cy="185074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2" name="Picture 6" descr="C:\Documents and Settings\Marie\Local Settings\Temporary Internet Files\Content.IE5\5GXTB8NH\MC90043615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365104"/>
            <a:ext cx="1844675" cy="1765300"/>
          </a:xfrm>
          <a:prstGeom prst="rect">
            <a:avLst/>
          </a:prstGeom>
          <a:noFill/>
        </p:spPr>
      </p:pic>
      <p:pic>
        <p:nvPicPr>
          <p:cNvPr id="4103" name="Picture 7" descr="C:\Documents and Settings\Marie\Local Settings\Temporary Internet Files\Content.IE5\YBORDX6V\MC90043554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4221088"/>
            <a:ext cx="1828800" cy="1828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4" name="Picture 8" descr="C:\Documents and Settings\Marie\Local Settings\Temporary Internet Files\Content.IE5\5GXTB8NH\MP90042531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4653136"/>
            <a:ext cx="1873982" cy="14991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Marie\Local Settings\Temporary Internet Files\Content.IE5\4S41CLST\MC90043387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0"/>
            <a:ext cx="1828572" cy="1828572"/>
          </a:xfrm>
          <a:prstGeom prst="rect">
            <a:avLst/>
          </a:prstGeom>
          <a:noFill/>
        </p:spPr>
      </p:pic>
      <p:pic>
        <p:nvPicPr>
          <p:cNvPr id="5122" name="Picture 2" descr="C:\Documents and Settings\Marie\Local Settings\Temporary Internet Files\Content.IE5\YBORDX6V\MP90043933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440160" cy="216846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Julie.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4" name="Picture 4" descr="C:\Documents and Settings\Marie\Dokumenty\Obrázky\Galerie médií\j040161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4797152"/>
            <a:ext cx="2526784" cy="16838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5" name="Picture 5" descr="C:\Documents and Settings\Marie\Local Settings\Temporary Internet Files\Content.IE5\ZSLMB0X2\MP9004276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564904"/>
            <a:ext cx="2250083" cy="2267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6" name="Picture 6" descr="C:\Documents and Settings\Marie\Local Settings\Temporary Internet Files\Content.IE5\YBORDX6V\MP90043091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1268760"/>
            <a:ext cx="2552105" cy="18722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7" name="Picture 7" descr="C:\Documents and Settings\Marie\Local Settings\Temporary Internet Files\Content.IE5\4S41CLST\MP90040202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1556792"/>
            <a:ext cx="1684379" cy="21059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8" name="Picture 8" descr="C:\Documents and Settings\Marie\Dokumenty\Obrázky\Galerie médií\j039965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4005064"/>
            <a:ext cx="2238752" cy="17910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Marie\Local Settings\Temporary Internet Files\Content.IE5\YBORDX6V\MP9004097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16632"/>
            <a:ext cx="2017210" cy="29523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Peter.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147" name="Picture 3" descr="C:\Program Files\Microsoft Office\MEDIA\CAGCAT10\j0216858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1826971" cy="833933"/>
          </a:xfrm>
          <a:prstGeom prst="rect">
            <a:avLst/>
          </a:prstGeom>
          <a:noFill/>
        </p:spPr>
      </p:pic>
      <p:pic>
        <p:nvPicPr>
          <p:cNvPr id="6148" name="Picture 4" descr="C:\Documents and Settings\Marie\Local Settings\Temporary Internet Files\Content.IE5\YBORDX6V\MC9002340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340768"/>
            <a:ext cx="1870625" cy="1652283"/>
          </a:xfrm>
          <a:prstGeom prst="rect">
            <a:avLst/>
          </a:prstGeom>
          <a:noFill/>
        </p:spPr>
      </p:pic>
      <p:pic>
        <p:nvPicPr>
          <p:cNvPr id="6149" name="Picture 5" descr="C:\Documents and Settings\Marie\Local Settings\Temporary Internet Files\Content.IE5\0NSHYDH7\MC9001989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636912"/>
            <a:ext cx="1474206" cy="1889156"/>
          </a:xfrm>
          <a:prstGeom prst="rect">
            <a:avLst/>
          </a:prstGeom>
          <a:noFill/>
        </p:spPr>
      </p:pic>
      <p:pic>
        <p:nvPicPr>
          <p:cNvPr id="6150" name="Picture 6" descr="C:\Documents and Settings\Marie\Dokumenty\Obrázky\Galerie médií\j040014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3429000"/>
            <a:ext cx="2280221" cy="22779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51" name="Picture 7" descr="C:\Documents and Settings\Marie\Local Settings\Temporary Internet Files\Content.IE5\4S41CLST\MP90040961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4005065"/>
            <a:ext cx="1526936" cy="1512168"/>
          </a:xfrm>
          <a:prstGeom prst="rect">
            <a:avLst/>
          </a:prstGeom>
          <a:noFill/>
        </p:spPr>
      </p:pic>
      <p:pic>
        <p:nvPicPr>
          <p:cNvPr id="6152" name="Picture 8" descr="C:\Documents and Settings\Marie\Local Settings\Temporary Internet Files\Content.IE5\YBORDX6V\MP90041206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58000" y="5013176"/>
            <a:ext cx="1637928" cy="16379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http//office.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155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Was hast du? Was malst du? Was fotografierst du?</vt:lpstr>
      <vt:lpstr>Snímek 4</vt:lpstr>
      <vt:lpstr>Was hast du?</vt:lpstr>
      <vt:lpstr>Was malst du?</vt:lpstr>
      <vt:lpstr>Was fotografierst du?</vt:lpstr>
      <vt:lpstr>Das ist Julie. Was macht sie?</vt:lpstr>
      <vt:lpstr>Das ist Peter. Was macht er?</vt:lpstr>
      <vt:lpstr>ZDROJE</vt:lpstr>
    </vt:vector>
  </TitlesOfParts>
  <Company>ZŠ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 hast du? Was malst du? Was fotografierst du?</dc:title>
  <dc:creator>Tomanová Marie</dc:creator>
  <cp:lastModifiedBy>Marie Tomanová</cp:lastModifiedBy>
  <cp:revision>12</cp:revision>
  <dcterms:created xsi:type="dcterms:W3CDTF">2010-11-16T05:57:57Z</dcterms:created>
  <dcterms:modified xsi:type="dcterms:W3CDTF">2013-01-13T15:06:01Z</dcterms:modified>
</cp:coreProperties>
</file>