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0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9E0305-2E3D-42C4-B657-C1A1EBF33C40}" type="datetimeFigureOut">
              <a:rPr lang="cs-CZ" smtClean="0"/>
              <a:pPr/>
              <a:t>13.1.2013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0A8A5-38F0-4E37-9121-0E1AA0034C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Zástupný symbol pro obsah 9"/>
          <p:cNvGraphicFramePr>
            <a:graphicFrameLocks/>
          </p:cNvGraphicFramePr>
          <p:nvPr/>
        </p:nvGraphicFramePr>
        <p:xfrm>
          <a:off x="457200" y="1600200"/>
          <a:ext cx="8229600" cy="44931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4493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Projekt:</a:t>
                      </a:r>
                      <a:endParaRPr lang="cs-CZ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a-DK" sz="1800" b="1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OP VK 1.4 709998205</a:t>
                      </a:r>
                      <a:endParaRPr lang="da-DK" sz="1800" b="1" kern="1200" dirty="0" smtClean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ysClr val="windowText" lastClr="000000"/>
                          </a:solidFill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kern="1200" dirty="0" smtClean="0">
                        <a:solidFill>
                          <a:sysClr val="windowText" lastClr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CZ.1.07/1.4.00/21.0440</a:t>
                      </a:r>
                      <a:endParaRPr lang="cs-CZ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</a:t>
                      </a:r>
                      <a:r>
                        <a:rPr lang="cs-CZ" dirty="0" err="1" smtClean="0"/>
                        <a:t>DUMu</a:t>
                      </a:r>
                      <a:r>
                        <a:rPr lang="cs-CZ" dirty="0" smtClean="0"/>
                        <a:t>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 smtClean="0"/>
                        <a:t>NJ4</a:t>
                      </a:r>
                      <a:r>
                        <a:rPr lang="de-DE" baseline="0" dirty="0" smtClean="0"/>
                        <a:t> – 8 – Was hört man im Unterricht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Tomanová Marie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Německý jazyk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Rozkazovací způsob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Druh učebního materiálu: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Ověřeno ve třídě: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4.</a:t>
                      </a:r>
                      <a:endParaRPr lang="cs-CZ" dirty="0"/>
                    </a:p>
                  </a:txBody>
                  <a:tcPr/>
                </a:tc>
              </a:tr>
              <a:tr h="449310">
                <a:tc>
                  <a:txBody>
                    <a:bodyPr/>
                    <a:lstStyle/>
                    <a:p>
                      <a:r>
                        <a:rPr lang="cs-CZ" dirty="0" smtClean="0"/>
                        <a:t>Datum ověření: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03. 12. 2010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32656"/>
            <a:ext cx="4881115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116632"/>
            <a:ext cx="1152128" cy="1484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dirty="0" smtClean="0"/>
              <a:t>Pokyny ve vyučování – tvoření rozkazovacího způsobu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Tomanová Marie\Local Settings\Temporary Internet Files\Content.IE5\LXR7YZMC\dglxasset[1].asp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750426"/>
            <a:ext cx="7848872" cy="5558893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/>
          <a:lstStyle/>
          <a:p>
            <a:r>
              <a:rPr lang="cs-CZ" dirty="0" smtClean="0"/>
              <a:t>WAS H</a:t>
            </a:r>
            <a:r>
              <a:rPr lang="de-DE" dirty="0" smtClean="0"/>
              <a:t>ÖRT MAN IM UNTERRICHT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de-DE" sz="2000" dirty="0" smtClean="0">
                <a:solidFill>
                  <a:srgbClr val="FF0000"/>
                </a:solidFill>
              </a:rPr>
              <a:t>WAS HÖRT MAN IM UNTERRICHT?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de-DE" dirty="0"/>
              <a:t>Setzt euch bitte, Kinder!</a:t>
            </a:r>
            <a:endParaRPr lang="cs-CZ" dirty="0"/>
          </a:p>
          <a:p>
            <a:r>
              <a:rPr lang="de-DE" dirty="0"/>
              <a:t>Setz dich bitte, Paul!</a:t>
            </a:r>
            <a:endParaRPr lang="cs-CZ" dirty="0"/>
          </a:p>
          <a:p>
            <a:r>
              <a:rPr lang="de-DE" dirty="0"/>
              <a:t>Steht bitte auf!</a:t>
            </a:r>
            <a:endParaRPr lang="cs-CZ" dirty="0"/>
          </a:p>
          <a:p>
            <a:r>
              <a:rPr lang="de-DE" dirty="0"/>
              <a:t>Steh auf!</a:t>
            </a:r>
            <a:endParaRPr lang="cs-CZ" dirty="0"/>
          </a:p>
          <a:p>
            <a:r>
              <a:rPr lang="de-DE" dirty="0"/>
              <a:t>Komm bitte!</a:t>
            </a:r>
            <a:endParaRPr lang="cs-CZ" dirty="0"/>
          </a:p>
          <a:p>
            <a:r>
              <a:rPr lang="de-DE" dirty="0"/>
              <a:t>Geh bitte raus!</a:t>
            </a:r>
            <a:endParaRPr lang="cs-CZ" dirty="0"/>
          </a:p>
          <a:p>
            <a:r>
              <a:rPr lang="de-DE" dirty="0"/>
              <a:t>Komm bitte </a:t>
            </a:r>
            <a:r>
              <a:rPr lang="de-DE" dirty="0" smtClean="0"/>
              <a:t>rein</a:t>
            </a:r>
          </a:p>
          <a:p>
            <a:r>
              <a:rPr lang="de-DE" dirty="0" smtClean="0"/>
              <a:t>Mach das Buch auf!</a:t>
            </a:r>
          </a:p>
          <a:p>
            <a:r>
              <a:rPr lang="de-DE" dirty="0" smtClean="0"/>
              <a:t>Mach das Buch zu!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de-DE" dirty="0" smtClean="0">
                <a:solidFill>
                  <a:srgbClr val="FF0000"/>
                </a:solidFill>
              </a:rPr>
              <a:t>WAS MACHEN WIR?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de-DE" dirty="0"/>
              <a:t>Wir setzen uns.</a:t>
            </a:r>
            <a:endParaRPr lang="cs-CZ" dirty="0"/>
          </a:p>
          <a:p>
            <a:r>
              <a:rPr lang="de-DE" dirty="0"/>
              <a:t>Ich setze mich.</a:t>
            </a:r>
            <a:endParaRPr lang="cs-CZ" dirty="0"/>
          </a:p>
          <a:p>
            <a:r>
              <a:rPr lang="de-DE" dirty="0"/>
              <a:t>Wir stehen auf.</a:t>
            </a:r>
            <a:endParaRPr lang="cs-CZ" dirty="0"/>
          </a:p>
          <a:p>
            <a:r>
              <a:rPr lang="de-DE" dirty="0"/>
              <a:t>Ich stehe auf.</a:t>
            </a:r>
            <a:endParaRPr lang="cs-CZ" dirty="0"/>
          </a:p>
          <a:p>
            <a:r>
              <a:rPr lang="de-DE" dirty="0"/>
              <a:t>Ich komme.</a:t>
            </a:r>
            <a:endParaRPr lang="cs-CZ" dirty="0"/>
          </a:p>
          <a:p>
            <a:r>
              <a:rPr lang="de-DE" dirty="0"/>
              <a:t>Ich gehe raus.</a:t>
            </a:r>
            <a:endParaRPr lang="cs-CZ" dirty="0"/>
          </a:p>
          <a:p>
            <a:r>
              <a:rPr lang="de-DE" dirty="0"/>
              <a:t>Ich komme rein.</a:t>
            </a:r>
            <a:endParaRPr lang="cs-CZ" dirty="0"/>
          </a:p>
          <a:p>
            <a:r>
              <a:rPr lang="de-DE" dirty="0" smtClean="0"/>
              <a:t>Ich mache das Buch auf!</a:t>
            </a:r>
          </a:p>
          <a:p>
            <a:r>
              <a:rPr lang="de-DE" dirty="0" smtClean="0"/>
              <a:t>Ich mache das Buch zu!</a:t>
            </a:r>
            <a:endParaRPr lang="cs-CZ" dirty="0"/>
          </a:p>
        </p:txBody>
      </p:sp>
      <p:pic>
        <p:nvPicPr>
          <p:cNvPr id="1026" name="Picture 2" descr="C:\Documents and Settings\Tomanová Marie\Dokumenty\Obrázky\Galerie médií\j0343341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187947"/>
            <a:ext cx="1656183" cy="16570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8" name="Picture 4" descr="C:\Documents and Settings\Tomanová Marie\Local Settings\Temporary Internet Files\Content.IE5\LXR7YZMC\dglxasset[1].aspx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3" y="220200"/>
            <a:ext cx="1872207" cy="148809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cs-CZ" dirty="0" err="1" smtClean="0"/>
              <a:t>Komm</a:t>
            </a:r>
            <a:r>
              <a:rPr lang="cs-CZ" dirty="0" smtClean="0"/>
              <a:t> </a:t>
            </a:r>
            <a:r>
              <a:rPr lang="cs-CZ" dirty="0" err="1" smtClean="0"/>
              <a:t>schon</a:t>
            </a:r>
            <a:r>
              <a:rPr lang="cs-CZ" dirty="0" smtClean="0"/>
              <a:t>!</a:t>
            </a:r>
          </a:p>
          <a:p>
            <a:r>
              <a:rPr lang="cs-CZ" dirty="0" smtClean="0"/>
              <a:t>Mach </a:t>
            </a:r>
            <a:r>
              <a:rPr lang="cs-CZ" dirty="0" err="1" smtClean="0"/>
              <a:t>mit</a:t>
            </a:r>
            <a:r>
              <a:rPr lang="cs-CZ" dirty="0" smtClean="0"/>
              <a:t>!</a:t>
            </a:r>
          </a:p>
          <a:p>
            <a:r>
              <a:rPr lang="cs-CZ" dirty="0" err="1" smtClean="0"/>
              <a:t>Lass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!</a:t>
            </a:r>
          </a:p>
          <a:p>
            <a:r>
              <a:rPr lang="cs-CZ" dirty="0" err="1" smtClean="0"/>
              <a:t>Schreib</a:t>
            </a:r>
            <a:r>
              <a:rPr lang="cs-CZ" dirty="0" smtClean="0"/>
              <a:t>!</a:t>
            </a:r>
          </a:p>
          <a:p>
            <a:r>
              <a:rPr lang="cs-CZ" dirty="0" smtClean="0"/>
              <a:t>H</a:t>
            </a:r>
            <a:r>
              <a:rPr lang="de-DE" dirty="0" err="1" smtClean="0"/>
              <a:t>ör</a:t>
            </a:r>
            <a:r>
              <a:rPr lang="de-DE" dirty="0" smtClean="0"/>
              <a:t> auf!</a:t>
            </a:r>
          </a:p>
          <a:p>
            <a:r>
              <a:rPr lang="de-DE" dirty="0" smtClean="0"/>
              <a:t>Lies!</a:t>
            </a:r>
          </a:p>
          <a:p>
            <a:r>
              <a:rPr lang="de-DE" dirty="0" smtClean="0"/>
              <a:t>Hör zu!</a:t>
            </a:r>
          </a:p>
          <a:p>
            <a:r>
              <a:rPr lang="de-DE" dirty="0" smtClean="0"/>
              <a:t>Sing mit!</a:t>
            </a:r>
          </a:p>
          <a:p>
            <a:r>
              <a:rPr lang="de-DE" dirty="0" smtClean="0"/>
              <a:t>Seid leise!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r>
              <a:rPr lang="de-DE" dirty="0" smtClean="0"/>
              <a:t>Ich komme</a:t>
            </a:r>
          </a:p>
          <a:p>
            <a:r>
              <a:rPr lang="de-DE" dirty="0" smtClean="0"/>
              <a:t>Ich mache mit</a:t>
            </a:r>
          </a:p>
          <a:p>
            <a:r>
              <a:rPr lang="de-DE" dirty="0" smtClean="0"/>
              <a:t>Ich lasse das</a:t>
            </a:r>
          </a:p>
          <a:p>
            <a:r>
              <a:rPr lang="de-DE" dirty="0" smtClean="0"/>
              <a:t>Ich schreibe</a:t>
            </a:r>
          </a:p>
          <a:p>
            <a:r>
              <a:rPr lang="de-DE" dirty="0" smtClean="0"/>
              <a:t>Ich höre auf</a:t>
            </a:r>
          </a:p>
          <a:p>
            <a:r>
              <a:rPr lang="de-DE" dirty="0" smtClean="0"/>
              <a:t>Ich lese</a:t>
            </a:r>
          </a:p>
          <a:p>
            <a:r>
              <a:rPr lang="de-DE" dirty="0" smtClean="0"/>
              <a:t>Ich höre zu</a:t>
            </a:r>
          </a:p>
          <a:p>
            <a:r>
              <a:rPr lang="de-DE" dirty="0" smtClean="0"/>
              <a:t>Ich singe mit</a:t>
            </a:r>
          </a:p>
          <a:p>
            <a:r>
              <a:rPr lang="de-DE" dirty="0" smtClean="0"/>
              <a:t>Ich bin leise</a:t>
            </a:r>
            <a:endParaRPr lang="cs-CZ" dirty="0"/>
          </a:p>
        </p:txBody>
      </p:sp>
      <p:pic>
        <p:nvPicPr>
          <p:cNvPr id="3074" name="Picture 2" descr="C:\Program Files\Microsoft Office\MEDIA\CAGCAT10\j0299125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332656"/>
            <a:ext cx="1562705" cy="1224136"/>
          </a:xfrm>
          <a:prstGeom prst="rect">
            <a:avLst/>
          </a:prstGeom>
          <a:noFill/>
        </p:spPr>
      </p:pic>
      <p:pic>
        <p:nvPicPr>
          <p:cNvPr id="3075" name="Picture 3" descr="C:\Documents and Settings\Tomanová Marie\Local Settings\Temporary Internet Files\Content.IE5\JB1FAFZF\MC90021507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332656"/>
            <a:ext cx="2120020" cy="21562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Ordne</a:t>
            </a:r>
            <a:r>
              <a:rPr lang="cs-CZ" dirty="0" smtClean="0"/>
              <a:t> </a:t>
            </a:r>
            <a:r>
              <a:rPr lang="cs-CZ" dirty="0" err="1" smtClean="0"/>
              <a:t>zu</a:t>
            </a:r>
            <a:r>
              <a:rPr lang="de-DE" dirty="0" smtClean="0"/>
              <a:t>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Setz dich!</a:t>
            </a:r>
          </a:p>
          <a:p>
            <a:r>
              <a:rPr lang="de-DE" dirty="0" smtClean="0"/>
              <a:t>Guten Tag, Kinder!</a:t>
            </a:r>
          </a:p>
          <a:p>
            <a:r>
              <a:rPr lang="de-DE" dirty="0" smtClean="0"/>
              <a:t>Komm schon!</a:t>
            </a:r>
          </a:p>
          <a:p>
            <a:r>
              <a:rPr lang="de-DE" dirty="0" smtClean="0"/>
              <a:t>Mach mit!</a:t>
            </a:r>
          </a:p>
          <a:p>
            <a:r>
              <a:rPr lang="de-DE" dirty="0" smtClean="0"/>
              <a:t>Das Heft auf!</a:t>
            </a:r>
          </a:p>
          <a:p>
            <a:r>
              <a:rPr lang="de-DE" dirty="0" smtClean="0"/>
              <a:t>Das Heft zu!</a:t>
            </a:r>
          </a:p>
          <a:p>
            <a:r>
              <a:rPr lang="de-DE" dirty="0" smtClean="0"/>
              <a:t>Lass das!</a:t>
            </a:r>
          </a:p>
          <a:p>
            <a:r>
              <a:rPr lang="de-DE" dirty="0" smtClean="0"/>
              <a:t>Schreib!</a:t>
            </a:r>
          </a:p>
          <a:p>
            <a:r>
              <a:rPr lang="de-DE" dirty="0" smtClean="0"/>
              <a:t>Hör auf!</a:t>
            </a:r>
          </a:p>
          <a:p>
            <a:r>
              <a:rPr lang="de-DE" dirty="0" smtClean="0"/>
              <a:t>Lies!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de-DE" dirty="0" smtClean="0"/>
              <a:t>Do</a:t>
            </a:r>
            <a:r>
              <a:rPr lang="cs-CZ" dirty="0" err="1" smtClean="0"/>
              <a:t>brý</a:t>
            </a:r>
            <a:r>
              <a:rPr lang="cs-CZ" dirty="0" smtClean="0"/>
              <a:t> den, děti!</a:t>
            </a:r>
          </a:p>
          <a:p>
            <a:r>
              <a:rPr lang="cs-CZ" dirty="0" smtClean="0"/>
              <a:t>Zavřít sešit!</a:t>
            </a:r>
          </a:p>
          <a:p>
            <a:r>
              <a:rPr lang="cs-CZ" dirty="0" smtClean="0"/>
              <a:t>Nech toho!</a:t>
            </a:r>
          </a:p>
          <a:p>
            <a:r>
              <a:rPr lang="cs-CZ" dirty="0" smtClean="0"/>
              <a:t>Posaď se!</a:t>
            </a:r>
          </a:p>
          <a:p>
            <a:r>
              <a:rPr lang="cs-CZ" dirty="0" smtClean="0"/>
              <a:t>Piš!</a:t>
            </a:r>
          </a:p>
          <a:p>
            <a:r>
              <a:rPr lang="cs-CZ" dirty="0" smtClean="0"/>
              <a:t>Otevřít sešit!</a:t>
            </a:r>
          </a:p>
          <a:p>
            <a:r>
              <a:rPr lang="cs-CZ" dirty="0" smtClean="0"/>
              <a:t>Přestaň!</a:t>
            </a:r>
          </a:p>
          <a:p>
            <a:r>
              <a:rPr lang="cs-CZ" dirty="0" smtClean="0"/>
              <a:t>Pojď už!</a:t>
            </a:r>
          </a:p>
          <a:p>
            <a:r>
              <a:rPr lang="cs-CZ" dirty="0" smtClean="0"/>
              <a:t>Čti!</a:t>
            </a:r>
          </a:p>
          <a:p>
            <a:r>
              <a:rPr lang="cs-CZ" dirty="0" smtClean="0"/>
              <a:t>Připoj se!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/>
          </a:solidFill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cs-CZ" dirty="0" smtClean="0"/>
              <a:t>Obrázky: Klipart Microsoft Office Word </a:t>
            </a:r>
            <a:r>
              <a:rPr lang="cs-CZ" dirty="0" smtClean="0"/>
              <a:t>2007</a:t>
            </a:r>
          </a:p>
          <a:p>
            <a:r>
              <a:rPr lang="cs-CZ" dirty="0" smtClean="0"/>
              <a:t>Učebnice: Start </a:t>
            </a:r>
            <a:r>
              <a:rPr lang="cs-CZ" dirty="0" err="1" smtClean="0"/>
              <a:t>mit</a:t>
            </a:r>
            <a:r>
              <a:rPr lang="cs-CZ" dirty="0" smtClean="0"/>
              <a:t> Max 1 (Fišarová O., </a:t>
            </a:r>
            <a:r>
              <a:rPr lang="cs-CZ" dirty="0" err="1" smtClean="0"/>
              <a:t>Zbranková</a:t>
            </a:r>
            <a:r>
              <a:rPr lang="cs-CZ" dirty="0" smtClean="0"/>
              <a:t> M.), Nakladatelství </a:t>
            </a:r>
            <a:r>
              <a:rPr lang="cs-CZ" dirty="0" err="1" smtClean="0"/>
              <a:t>Fraus</a:t>
            </a:r>
            <a:r>
              <a:rPr lang="cs-CZ" dirty="0" smtClean="0"/>
              <a:t> Plzeň 2000, s. </a:t>
            </a:r>
            <a:r>
              <a:rPr lang="cs-CZ" smtClean="0"/>
              <a:t>54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310</Words>
  <Application>Microsoft Office PowerPoint</Application>
  <PresentationFormat>Předvádění na obrazovce (4:3)</PresentationFormat>
  <Paragraphs>85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ANOTACE</vt:lpstr>
      <vt:lpstr>WAS HÖRT MAN IM UNTERRICHT</vt:lpstr>
      <vt:lpstr>Snímek 4</vt:lpstr>
      <vt:lpstr>Snímek 5</vt:lpstr>
      <vt:lpstr>Ordne zu!</vt:lpstr>
      <vt:lpstr>ZDROJE</vt:lpstr>
    </vt:vector>
  </TitlesOfParts>
  <Company>ZŠ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WAS HÖRT MAN IM UNTERRICHT</dc:title>
  <dc:creator>Tomanová Marie</dc:creator>
  <cp:lastModifiedBy>Marie Tomanová</cp:lastModifiedBy>
  <cp:revision>7</cp:revision>
  <dcterms:created xsi:type="dcterms:W3CDTF">2010-11-15T15:10:09Z</dcterms:created>
  <dcterms:modified xsi:type="dcterms:W3CDTF">2013-01-13T15:12:59Z</dcterms:modified>
</cp:coreProperties>
</file>