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52DB83-B031-48D1-AC1F-CB8B3E47ECE1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8D2D4-7595-4C5B-A9C9-C41F03FD5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wmf"/><Relationship Id="rId4" Type="http://schemas.openxmlformats.org/officeDocument/2006/relationships/image" Target="../media/image3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wmf"/><Relationship Id="rId4" Type="http://schemas.openxmlformats.org/officeDocument/2006/relationships/image" Target="../media/image4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wmf"/><Relationship Id="rId4" Type="http://schemas.openxmlformats.org/officeDocument/2006/relationships/image" Target="../media/image4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wmf"/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wmf"/><Relationship Id="rId5" Type="http://schemas.openxmlformats.org/officeDocument/2006/relationships/image" Target="../media/image55.wmf"/><Relationship Id="rId4" Type="http://schemas.openxmlformats.org/officeDocument/2006/relationships/image" Target="../media/image54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  <a:endParaRPr lang="da-DK" sz="1800" b="1" kern="1200" dirty="0" smtClean="0">
                        <a:solidFill>
                          <a:sysClr val="windowText" lastClr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kern="1200" dirty="0" smtClean="0">
                        <a:solidFill>
                          <a:sysClr val="windowText" lastClr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NJ4 – 10 - </a:t>
                      </a:r>
                      <a:r>
                        <a:rPr lang="cs-CZ" dirty="0" err="1" smtClean="0"/>
                        <a:t>Monate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Monate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09. 02. 2011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16632"/>
            <a:ext cx="1080120" cy="1484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dirty="0" smtClean="0"/>
              <a:t>Měsíce – procvičování slovní zásoby</a:t>
            </a:r>
          </a:p>
          <a:p>
            <a:r>
              <a:rPr lang="cs-CZ" dirty="0" smtClean="0"/>
              <a:t>Odpověď na otázku: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Januar</a:t>
            </a:r>
            <a:r>
              <a:rPr lang="cs-CZ" dirty="0" smtClean="0"/>
              <a:t>?/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Februar</a:t>
            </a:r>
            <a:r>
              <a:rPr lang="cs-CZ" dirty="0" smtClean="0"/>
              <a:t>? ….</a:t>
            </a:r>
          </a:p>
          <a:p>
            <a:r>
              <a:rPr lang="cs-CZ" dirty="0" smtClean="0"/>
              <a:t>Řadové číslovky</a:t>
            </a:r>
          </a:p>
          <a:p>
            <a:r>
              <a:rPr lang="cs-CZ" dirty="0" smtClean="0"/>
              <a:t>Komunikativní dovednosti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80528" y="1"/>
            <a:ext cx="9324528" cy="6858000"/>
          </a:xfrm>
        </p:spPr>
        <p:style>
          <a:lnRef idx="3">
            <a:schemeClr val="lt1"/>
          </a:lnRef>
          <a:fillRef idx="1002">
            <a:schemeClr val="dk2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2060"/>
                </a:solidFill>
              </a:rPr>
              <a:t>MONATE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JANUAR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erste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dirty="0" smtClean="0"/>
              <a:t>, </a:t>
            </a:r>
            <a:r>
              <a:rPr lang="de-DE" dirty="0" err="1" smtClean="0"/>
              <a:t>überal</a:t>
            </a:r>
            <a:r>
              <a:rPr lang="de-DE" dirty="0" smtClean="0"/>
              <a:t> ist Schnee</a:t>
            </a:r>
          </a:p>
          <a:p>
            <a:r>
              <a:rPr lang="de-DE" dirty="0" smtClean="0"/>
              <a:t>Wir bauen den Schneemann</a:t>
            </a:r>
          </a:p>
          <a:p>
            <a:r>
              <a:rPr lang="de-DE" dirty="0" smtClean="0"/>
              <a:t>Wir fahren Ski und laufen Eis</a:t>
            </a:r>
            <a:endParaRPr lang="cs-CZ" dirty="0"/>
          </a:p>
        </p:txBody>
      </p:sp>
      <p:pic>
        <p:nvPicPr>
          <p:cNvPr id="1026" name="Picture 2" descr="C:\Documents and Settings\Marie\Dokumenty\Obrázky\Galerie médií\j033147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3429000"/>
            <a:ext cx="1166388" cy="1795604"/>
          </a:xfrm>
          <a:prstGeom prst="rect">
            <a:avLst/>
          </a:prstGeom>
          <a:noFill/>
        </p:spPr>
      </p:pic>
      <p:pic>
        <p:nvPicPr>
          <p:cNvPr id="1027" name="Picture 3" descr="C:\Documents and Settings\Marie\Dokumenty\Obrázky\Galerie médií\j035716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988840"/>
            <a:ext cx="1535278" cy="1835201"/>
          </a:xfrm>
          <a:prstGeom prst="rect">
            <a:avLst/>
          </a:prstGeom>
          <a:noFill/>
        </p:spPr>
      </p:pic>
      <p:pic>
        <p:nvPicPr>
          <p:cNvPr id="1028" name="Picture 4" descr="C:\Documents and Settings\Marie\Dokumenty\Obrázky\Galerie médií\j0407882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0"/>
            <a:ext cx="1841500" cy="1517650"/>
          </a:xfrm>
          <a:prstGeom prst="rect">
            <a:avLst/>
          </a:prstGeom>
          <a:noFill/>
        </p:spPr>
      </p:pic>
      <p:pic>
        <p:nvPicPr>
          <p:cNvPr id="1029" name="Picture 5" descr="C:\Documents and Settings\Marie\Dokumenty\Obrázky\Galerie médií\j0353658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437112"/>
            <a:ext cx="1250887" cy="1792586"/>
          </a:xfrm>
          <a:prstGeom prst="rect">
            <a:avLst/>
          </a:prstGeom>
          <a:noFill/>
        </p:spPr>
      </p:pic>
      <p:pic>
        <p:nvPicPr>
          <p:cNvPr id="1030" name="Picture 6" descr="C:\Documents and Settings\Marie\Dokumenty\Obrázky\Galerie médií\j0396718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696" y="4149080"/>
            <a:ext cx="1710842" cy="18992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FEBRUAR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zweite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Hockey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rodeln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feiern</a:t>
            </a:r>
            <a:r>
              <a:rPr lang="cs-CZ" dirty="0" smtClean="0"/>
              <a:t> Karneval.</a:t>
            </a:r>
            <a:endParaRPr lang="cs-CZ" dirty="0"/>
          </a:p>
        </p:txBody>
      </p:sp>
      <p:pic>
        <p:nvPicPr>
          <p:cNvPr id="2050" name="Picture 2" descr="C:\Documents and Settings\Marie\Dokumenty\Obrázky\Galerie médií\j043259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-171400"/>
            <a:ext cx="1828572" cy="1828572"/>
          </a:xfrm>
          <a:prstGeom prst="rect">
            <a:avLst/>
          </a:prstGeom>
          <a:noFill/>
        </p:spPr>
      </p:pic>
      <p:pic>
        <p:nvPicPr>
          <p:cNvPr id="2052" name="Picture 4" descr="C:\Documents and Settings\Marie\Dokumenty\Obrázky\Galerie médií\j039661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861048"/>
            <a:ext cx="1813255" cy="1640434"/>
          </a:xfrm>
          <a:prstGeom prst="rect">
            <a:avLst/>
          </a:prstGeom>
          <a:noFill/>
        </p:spPr>
      </p:pic>
      <p:pic>
        <p:nvPicPr>
          <p:cNvPr id="2053" name="Picture 5" descr="C:\Documents and Settings\Marie\Local Settings\Temporary Internet Files\Content.IE5\YISJ2G75\MM90029525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340768"/>
            <a:ext cx="2664296" cy="2016224"/>
          </a:xfrm>
          <a:prstGeom prst="rect">
            <a:avLst/>
          </a:prstGeom>
          <a:noFill/>
        </p:spPr>
      </p:pic>
      <p:pic>
        <p:nvPicPr>
          <p:cNvPr id="2054" name="Picture 6" descr="C:\Program Files\Microsoft Office\MEDIA\CAGCAT10\j0216516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4005064"/>
            <a:ext cx="1572768" cy="1820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MÄRZ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Der dritte Monat im Jahr</a:t>
            </a:r>
          </a:p>
          <a:p>
            <a:r>
              <a:rPr lang="de-DE" dirty="0" smtClean="0"/>
              <a:t>Wir pflanzen Blumen.</a:t>
            </a:r>
          </a:p>
          <a:p>
            <a:r>
              <a:rPr lang="de-DE" dirty="0" smtClean="0"/>
              <a:t>Wir laufen, turnen, spielen draußen.</a:t>
            </a:r>
            <a:endParaRPr lang="cs-CZ" dirty="0"/>
          </a:p>
        </p:txBody>
      </p:sp>
      <p:pic>
        <p:nvPicPr>
          <p:cNvPr id="3075" name="Picture 3" descr="C:\Documents and Settings\Marie\Local Settings\Temporary Internet Files\Content.IE5\QP2BBX7L\MC9003468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412776"/>
            <a:ext cx="1710842" cy="1656893"/>
          </a:xfrm>
          <a:prstGeom prst="rect">
            <a:avLst/>
          </a:prstGeom>
          <a:noFill/>
        </p:spPr>
      </p:pic>
      <p:pic>
        <p:nvPicPr>
          <p:cNvPr id="3076" name="Picture 4" descr="C:\Documents and Settings\Marie\Local Settings\Temporary Internet Files\Content.IE5\4RVA46LD\MC9002978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188640"/>
            <a:ext cx="1368152" cy="1367459"/>
          </a:xfrm>
          <a:prstGeom prst="rect">
            <a:avLst/>
          </a:prstGeom>
          <a:noFill/>
        </p:spPr>
      </p:pic>
      <p:pic>
        <p:nvPicPr>
          <p:cNvPr id="3078" name="Picture 6" descr="C:\Documents and Settings\Marie\Dokumenty\Obrázky\Galerie médií\j0408026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717032"/>
            <a:ext cx="1841500" cy="1533525"/>
          </a:xfrm>
          <a:prstGeom prst="rect">
            <a:avLst/>
          </a:prstGeom>
          <a:noFill/>
        </p:spPr>
      </p:pic>
      <p:pic>
        <p:nvPicPr>
          <p:cNvPr id="3079" name="Picture 7" descr="C:\Documents and Settings\Marie\Local Settings\Temporary Internet Files\Content.IE5\QP2BBX7L\MC9003448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789040"/>
            <a:ext cx="1746504" cy="1296144"/>
          </a:xfrm>
          <a:prstGeom prst="rect">
            <a:avLst/>
          </a:prstGeom>
          <a:noFill/>
        </p:spPr>
      </p:pic>
      <p:pic>
        <p:nvPicPr>
          <p:cNvPr id="3081" name="Picture 9" descr="C:\Documents and Settings\Marie\Local Settings\Temporary Internet Files\Content.IE5\YISJ2G75\MP9004308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3789040"/>
            <a:ext cx="1584176" cy="2109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APRIL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vierte</a:t>
            </a:r>
            <a:r>
              <a:rPr lang="cs-CZ" dirty="0" smtClean="0"/>
              <a:t> </a:t>
            </a:r>
            <a:r>
              <a:rPr lang="cs-CZ" dirty="0" err="1"/>
              <a:t>M</a:t>
            </a:r>
            <a:r>
              <a:rPr lang="cs-CZ" dirty="0" err="1" smtClean="0"/>
              <a:t>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Fu</a:t>
            </a:r>
            <a:r>
              <a:rPr lang="de-DE" dirty="0"/>
              <a:t>ß</a:t>
            </a:r>
            <a:r>
              <a:rPr lang="cs-CZ" dirty="0" err="1" smtClean="0"/>
              <a:t>ball</a:t>
            </a:r>
            <a:r>
              <a:rPr lang="de-DE" dirty="0" smtClean="0"/>
              <a:t>.</a:t>
            </a:r>
          </a:p>
          <a:p>
            <a:r>
              <a:rPr lang="de-DE" dirty="0" smtClean="0"/>
              <a:t>Wir  feiern Ostern.</a:t>
            </a:r>
          </a:p>
          <a:p>
            <a:r>
              <a:rPr lang="de-DE" dirty="0" smtClean="0"/>
              <a:t>Wir fahren Rad.</a:t>
            </a:r>
          </a:p>
          <a:p>
            <a:endParaRPr lang="cs-CZ" dirty="0"/>
          </a:p>
        </p:txBody>
      </p:sp>
      <p:pic>
        <p:nvPicPr>
          <p:cNvPr id="4098" name="Picture 2" descr="C:\Documents and Settings\Marie\Dokumenty\Obrázky\Galerie médií\j043258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0"/>
            <a:ext cx="1828572" cy="1828572"/>
          </a:xfrm>
          <a:prstGeom prst="rect">
            <a:avLst/>
          </a:prstGeom>
          <a:noFill/>
        </p:spPr>
      </p:pic>
      <p:pic>
        <p:nvPicPr>
          <p:cNvPr id="4099" name="Picture 3" descr="C:\Documents and Settings\Marie\Local Settings\Temporary Internet Files\Content.IE5\DX09T0SL\MC9004345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988840"/>
            <a:ext cx="1336675" cy="1838325"/>
          </a:xfrm>
          <a:prstGeom prst="rect">
            <a:avLst/>
          </a:prstGeom>
          <a:noFill/>
        </p:spPr>
      </p:pic>
      <p:pic>
        <p:nvPicPr>
          <p:cNvPr id="4100" name="Picture 4" descr="C:\Documents and Settings\Marie\Dokumenty\Obrázky\Galerie médií\j039744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3933056"/>
            <a:ext cx="1836115" cy="1723644"/>
          </a:xfrm>
          <a:prstGeom prst="rect">
            <a:avLst/>
          </a:prstGeom>
          <a:noFill/>
        </p:spPr>
      </p:pic>
      <p:pic>
        <p:nvPicPr>
          <p:cNvPr id="4102" name="Picture 6" descr="C:\Documents and Settings\Marie\Dokumenty\Obrázky\Galerie médií\j038256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3645024"/>
            <a:ext cx="2264296" cy="22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MAI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de-DE" dirty="0" smtClean="0"/>
              <a:t>fünfte </a:t>
            </a:r>
            <a:r>
              <a:rPr lang="cs-CZ" dirty="0" err="1" smtClean="0"/>
              <a:t>Monat</a:t>
            </a:r>
            <a:r>
              <a:rPr lang="de-DE" dirty="0" smtClean="0"/>
              <a:t> im Jahr</a:t>
            </a:r>
          </a:p>
          <a:p>
            <a:r>
              <a:rPr lang="de-DE" dirty="0" smtClean="0"/>
              <a:t>Wir  spielen Ball.</a:t>
            </a:r>
          </a:p>
          <a:p>
            <a:r>
              <a:rPr lang="de-DE" dirty="0" smtClean="0"/>
              <a:t>Wir gehen spazieren.</a:t>
            </a:r>
          </a:p>
          <a:p>
            <a:r>
              <a:rPr lang="de-DE" dirty="0" smtClean="0"/>
              <a:t>Wir feiern Muttertag.</a:t>
            </a:r>
            <a:endParaRPr lang="cs-CZ" dirty="0"/>
          </a:p>
        </p:txBody>
      </p:sp>
      <p:pic>
        <p:nvPicPr>
          <p:cNvPr id="5124" name="Picture 4" descr="C:\Documents and Settings\Marie\Local Settings\Temporary Internet Files\Content.IE5\QP2BBX7L\MC9003463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861048"/>
            <a:ext cx="1968703" cy="1998878"/>
          </a:xfrm>
          <a:prstGeom prst="rect">
            <a:avLst/>
          </a:prstGeom>
          <a:noFill/>
        </p:spPr>
      </p:pic>
      <p:pic>
        <p:nvPicPr>
          <p:cNvPr id="5125" name="Picture 5" descr="C:\Documents and Settings\Marie\Local Settings\Temporary Internet Files\Content.IE5\4RVA46LD\MC9004120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132856"/>
            <a:ext cx="3050928" cy="2329466"/>
          </a:xfrm>
          <a:prstGeom prst="rect">
            <a:avLst/>
          </a:prstGeom>
          <a:noFill/>
        </p:spPr>
      </p:pic>
      <p:pic>
        <p:nvPicPr>
          <p:cNvPr id="5126" name="Picture 6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5504" y="4797152"/>
            <a:ext cx="1390366" cy="1144148"/>
          </a:xfrm>
          <a:prstGeom prst="rect">
            <a:avLst/>
          </a:prstGeom>
          <a:noFill/>
        </p:spPr>
      </p:pic>
      <p:pic>
        <p:nvPicPr>
          <p:cNvPr id="5127" name="Picture 7" descr="C:\Documents and Settings\Marie\Dokumenty\Obrázky\Galerie médií\j0432589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88640"/>
            <a:ext cx="1368152" cy="1368152"/>
          </a:xfrm>
          <a:prstGeom prst="rect">
            <a:avLst/>
          </a:prstGeom>
          <a:noFill/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87414" y="260648"/>
            <a:ext cx="2073830" cy="12961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JUNI</a:t>
            </a:r>
            <a:endParaRPr lang="cs-CZ" dirty="0"/>
          </a:p>
        </p:txBody>
      </p:sp>
      <p:pic>
        <p:nvPicPr>
          <p:cNvPr id="6146" name="Picture 2" descr="C:\Documents and Settings\Marie\Dokumenty\Obrázky\Galerie médií\j044040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8640"/>
            <a:ext cx="1440160" cy="144016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sechste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Zeugniss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lustig</a:t>
            </a:r>
            <a:r>
              <a:rPr lang="cs-CZ" dirty="0" smtClean="0"/>
              <a:t>,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lachen</a:t>
            </a:r>
            <a:r>
              <a:rPr lang="cs-CZ" dirty="0" smtClean="0"/>
              <a:t>, </a:t>
            </a:r>
            <a:r>
              <a:rPr lang="cs-CZ" dirty="0" err="1" smtClean="0"/>
              <a:t>singen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152" name="Picture 8" descr="C:\Documents and Settings\Marie\Local Settings\Temporary Internet Files\Content.IE5\4RVA46LD\MC90043484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32656"/>
            <a:ext cx="1296144" cy="12961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3" name="Picture 9" descr="C:\Documents and Settings\Marie\Local Settings\Temporary Internet Files\Content.IE5\5I3VHK4U\MC9002819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700808"/>
            <a:ext cx="1800200" cy="1705213"/>
          </a:xfrm>
          <a:prstGeom prst="rect">
            <a:avLst/>
          </a:prstGeom>
          <a:noFill/>
        </p:spPr>
      </p:pic>
      <p:pic>
        <p:nvPicPr>
          <p:cNvPr id="6154" name="Picture 10" descr="C:\Documents and Settings\Marie\Local Settings\Temporary Internet Files\Content.IE5\4RVA46LD\MC9004320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4293096"/>
            <a:ext cx="1968500" cy="1831975"/>
          </a:xfrm>
          <a:prstGeom prst="rect">
            <a:avLst/>
          </a:prstGeom>
          <a:noFill/>
        </p:spPr>
      </p:pic>
      <p:pic>
        <p:nvPicPr>
          <p:cNvPr id="6155" name="Picture 11" descr="C:\Documents and Settings\Marie\Local Settings\Temporary Internet Files\Content.IE5\5I3VHK4U\MC9002906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3933056"/>
            <a:ext cx="2040048" cy="24444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JULI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siebte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Ferien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baden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wandern</a:t>
            </a:r>
            <a:r>
              <a:rPr lang="cs-CZ" dirty="0" smtClean="0"/>
              <a:t>, machen </a:t>
            </a:r>
            <a:r>
              <a:rPr lang="cs-CZ" dirty="0" err="1" smtClean="0"/>
              <a:t>Ausfl</a:t>
            </a:r>
            <a:r>
              <a:rPr lang="de-DE" dirty="0" err="1" smtClean="0"/>
              <a:t>üge</a:t>
            </a:r>
            <a:r>
              <a:rPr lang="de-DE" dirty="0" smtClean="0"/>
              <a:t>.</a:t>
            </a:r>
            <a:endParaRPr lang="cs-CZ" dirty="0" err="1" smtClean="0"/>
          </a:p>
        </p:txBody>
      </p:sp>
      <p:pic>
        <p:nvPicPr>
          <p:cNvPr id="7171" name="Picture 3" descr="C:\Documents and Settings\Marie\Local Settings\Temporary Internet Files\Content.IE5\4RVA46LD\MC9002311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60632" y="1628800"/>
            <a:ext cx="2243999" cy="2160240"/>
          </a:xfrm>
          <a:prstGeom prst="rect">
            <a:avLst/>
          </a:prstGeom>
          <a:noFill/>
        </p:spPr>
      </p:pic>
      <p:pic>
        <p:nvPicPr>
          <p:cNvPr id="7172" name="Picture 4" descr="C:\Documents and Settings\Marie\Local Settings\Temporary Internet Files\Content.IE5\YISJ2G75\MC9004154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933056"/>
            <a:ext cx="2664296" cy="1820587"/>
          </a:xfrm>
          <a:prstGeom prst="rect">
            <a:avLst/>
          </a:prstGeom>
          <a:noFill/>
        </p:spPr>
      </p:pic>
      <p:pic>
        <p:nvPicPr>
          <p:cNvPr id="7173" name="Picture 5" descr="C:\Documents and Settings\Marie\Local Settings\Temporary Internet Files\Content.IE5\QP2BBX7L\MC9004156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221088"/>
            <a:ext cx="2434891" cy="1789749"/>
          </a:xfrm>
          <a:prstGeom prst="rect">
            <a:avLst/>
          </a:prstGeom>
          <a:noFill/>
        </p:spPr>
      </p:pic>
      <p:pic>
        <p:nvPicPr>
          <p:cNvPr id="7174" name="Picture 6" descr="C:\Documents and Settings\Marie\Local Settings\Temporary Internet Files\Content.IE5\4RVA46LD\MP90043077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60648"/>
            <a:ext cx="1872208" cy="12505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AUGUST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achte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ans</a:t>
            </a:r>
            <a:r>
              <a:rPr lang="cs-CZ" dirty="0" smtClean="0"/>
              <a:t> </a:t>
            </a:r>
            <a:r>
              <a:rPr lang="cs-CZ" dirty="0" err="1" smtClean="0"/>
              <a:t>Meer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schwimmen</a:t>
            </a:r>
            <a:r>
              <a:rPr lang="cs-CZ" dirty="0" smtClean="0"/>
              <a:t>,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Sand</a:t>
            </a:r>
            <a:r>
              <a:rPr lang="cs-CZ" dirty="0" smtClean="0"/>
              <a:t>,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Karten</a:t>
            </a:r>
            <a:r>
              <a:rPr lang="cs-CZ" dirty="0" smtClean="0"/>
              <a:t>,…</a:t>
            </a:r>
            <a:endParaRPr lang="cs-CZ" dirty="0"/>
          </a:p>
        </p:txBody>
      </p:sp>
      <p:pic>
        <p:nvPicPr>
          <p:cNvPr id="8194" name="Picture 2" descr="C:\Documents and Settings\Marie\Local Settings\Temporary Internet Files\Content.IE5\QP2BBX7L\MP900177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365104"/>
            <a:ext cx="2341718" cy="1537728"/>
          </a:xfrm>
          <a:prstGeom prst="rect">
            <a:avLst/>
          </a:prstGeom>
          <a:noFill/>
        </p:spPr>
      </p:pic>
      <p:pic>
        <p:nvPicPr>
          <p:cNvPr id="8195" name="Picture 3" descr="C:\Documents and Settings\Marie\Local Settings\Temporary Internet Files\Content.IE5\4RVA46LD\MP9004465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260647"/>
            <a:ext cx="1080120" cy="13947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199" name="Picture 7" descr="C:\Documents and Settings\Marie\Local Settings\Temporary Internet Files\Content.IE5\YISJ2G75\MP9004053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365104"/>
            <a:ext cx="2808312" cy="2005937"/>
          </a:xfrm>
          <a:prstGeom prst="rect">
            <a:avLst/>
          </a:prstGeom>
          <a:noFill/>
        </p:spPr>
      </p:pic>
      <p:pic>
        <p:nvPicPr>
          <p:cNvPr id="8201" name="Picture 9" descr="C:\Documents and Settings\Marie\Dokumenty\Obrázky\Galerie médií\j0334282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3645024"/>
            <a:ext cx="1665122" cy="1811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SEPTEMBER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neunte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beginnt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, </a:t>
            </a:r>
            <a:r>
              <a:rPr lang="cs-CZ" dirty="0" err="1" smtClean="0"/>
              <a:t>rechnen</a:t>
            </a:r>
            <a:r>
              <a:rPr lang="cs-CZ" dirty="0" smtClean="0"/>
              <a:t>, </a:t>
            </a:r>
            <a:r>
              <a:rPr lang="cs-CZ" dirty="0" err="1" smtClean="0"/>
              <a:t>schreiben</a:t>
            </a:r>
            <a:r>
              <a:rPr lang="cs-CZ" dirty="0" smtClean="0"/>
              <a:t>, </a:t>
            </a:r>
            <a:r>
              <a:rPr lang="cs-CZ" dirty="0" err="1" smtClean="0"/>
              <a:t>lesen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218" name="Picture 2" descr="C:\Documents and Settings\Marie\Dokumenty\Obrázky\Galerie médií\j039752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005064"/>
            <a:ext cx="1823314" cy="1828800"/>
          </a:xfrm>
          <a:prstGeom prst="rect">
            <a:avLst/>
          </a:prstGeom>
          <a:noFill/>
        </p:spPr>
      </p:pic>
      <p:pic>
        <p:nvPicPr>
          <p:cNvPr id="9220" name="Picture 4" descr="C:\Documents and Settings\Marie\Dokumenty\Obrázky\Galerie médií\j039674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3861048"/>
            <a:ext cx="1486814" cy="1827886"/>
          </a:xfrm>
          <a:prstGeom prst="rect">
            <a:avLst/>
          </a:prstGeom>
          <a:noFill/>
        </p:spPr>
      </p:pic>
      <p:pic>
        <p:nvPicPr>
          <p:cNvPr id="9221" name="Picture 5" descr="C:\Documents and Settings\Marie\Dokumenty\Obrázky\Galerie médií\j0397526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149080"/>
            <a:ext cx="1833372" cy="1623060"/>
          </a:xfrm>
          <a:prstGeom prst="rect">
            <a:avLst/>
          </a:prstGeom>
          <a:noFill/>
        </p:spPr>
      </p:pic>
      <p:pic>
        <p:nvPicPr>
          <p:cNvPr id="9222" name="Picture 6" descr="C:\Documents and Settings\Marie\Local Settings\Temporary Internet Files\Content.IE5\QP2BBX7L\MC9002812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188640"/>
            <a:ext cx="2454998" cy="19193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OKTOBER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zehnte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wandern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Rad.</a:t>
            </a:r>
          </a:p>
          <a:p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.</a:t>
            </a:r>
          </a:p>
        </p:txBody>
      </p:sp>
      <p:pic>
        <p:nvPicPr>
          <p:cNvPr id="10242" name="Picture 2" descr="C:\Documents and Settings\Marie\Local Settings\Temporary Internet Files\Content.IE5\YISJ2G75\MC9004362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332656"/>
            <a:ext cx="1224136" cy="11731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3" name="Picture 3" descr="C:\Documents and Settings\Marie\Local Settings\Temporary Internet Files\Content.IE5\5I3VHK4U\MC9002313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628800"/>
            <a:ext cx="1848416" cy="1901228"/>
          </a:xfrm>
          <a:prstGeom prst="rect">
            <a:avLst/>
          </a:prstGeom>
          <a:noFill/>
        </p:spPr>
      </p:pic>
      <p:pic>
        <p:nvPicPr>
          <p:cNvPr id="10244" name="Picture 4" descr="C:\Documents and Settings\Marie\Dokumenty\Obrázky\Galerie médií\j0397446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293096"/>
            <a:ext cx="1827886" cy="1840687"/>
          </a:xfrm>
          <a:prstGeom prst="rect">
            <a:avLst/>
          </a:prstGeom>
          <a:noFill/>
        </p:spPr>
      </p:pic>
      <p:pic>
        <p:nvPicPr>
          <p:cNvPr id="10245" name="Picture 5" descr="C:\Documents and Settings\Marie\Dokumenty\Obrázky\Galerie médií\j0398259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3717032"/>
            <a:ext cx="1854403" cy="1485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NOVEMBER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elfte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r>
              <a:rPr lang="cs-CZ" dirty="0" err="1" smtClean="0"/>
              <a:t>Wir</a:t>
            </a:r>
            <a:r>
              <a:rPr lang="cs-CZ" dirty="0" smtClean="0"/>
              <a:t> machen </a:t>
            </a:r>
            <a:r>
              <a:rPr lang="de-DE" dirty="0" smtClean="0"/>
              <a:t>Ausflüge in die Natur.</a:t>
            </a:r>
          </a:p>
          <a:p>
            <a:r>
              <a:rPr lang="de-DE" dirty="0" smtClean="0"/>
              <a:t>Wir bauen den Drachen.</a:t>
            </a:r>
          </a:p>
          <a:p>
            <a:r>
              <a:rPr lang="de-DE" dirty="0" smtClean="0"/>
              <a:t>Wir spielen Karten.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1266" name="Picture 2" descr="C:\Documents and Settings\Marie\Local Settings\Temporary Internet Files\Content.IE5\QP2BBX7L\MC9003359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16632"/>
            <a:ext cx="1544892" cy="16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268" name="Picture 4" descr="C:\Documents and Settings\Marie\Local Settings\Temporary Internet Files\Content.IE5\4RVA46LD\MC900300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492896"/>
            <a:ext cx="1813255" cy="1751990"/>
          </a:xfrm>
          <a:prstGeom prst="rect">
            <a:avLst/>
          </a:prstGeom>
          <a:noFill/>
        </p:spPr>
      </p:pic>
      <p:pic>
        <p:nvPicPr>
          <p:cNvPr id="11271" name="Picture 7" descr="C:\Documents and Settings\Marie\Local Settings\Temporary Internet Files\Content.IE5\QP2BBX7L\MC9002321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437112"/>
            <a:ext cx="1442519" cy="1857469"/>
          </a:xfrm>
          <a:prstGeom prst="rect">
            <a:avLst/>
          </a:prstGeom>
          <a:noFill/>
        </p:spPr>
      </p:pic>
      <p:pic>
        <p:nvPicPr>
          <p:cNvPr id="11273" name="Picture 9" descr="C:\Documents and Settings\Marie\Local Settings\Temporary Internet Files\Content.IE5\YISJ2G75\MC9004148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3573016"/>
            <a:ext cx="2198801" cy="2151717"/>
          </a:xfrm>
          <a:prstGeom prst="rect">
            <a:avLst/>
          </a:prstGeom>
          <a:noFill/>
        </p:spPr>
      </p:pic>
      <p:pic>
        <p:nvPicPr>
          <p:cNvPr id="11274" name="Picture 10" descr="C:\Documents and Settings\Marie\Local Settings\Temporary Internet Files\Content.IE5\0NSHYDH7\MC900431537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3" y="4944095"/>
            <a:ext cx="1944216" cy="1652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DEZEMBER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zw</a:t>
            </a:r>
            <a:r>
              <a:rPr lang="de-DE" dirty="0" smtClean="0"/>
              <a:t>ö</a:t>
            </a:r>
            <a:r>
              <a:rPr lang="cs-CZ" dirty="0" err="1" smtClean="0"/>
              <a:t>lfte</a:t>
            </a:r>
            <a:r>
              <a:rPr lang="cs-CZ" dirty="0" smtClean="0"/>
              <a:t>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de-DE" dirty="0" smtClean="0"/>
          </a:p>
          <a:p>
            <a:r>
              <a:rPr lang="de-DE" dirty="0" smtClean="0"/>
              <a:t>Wir feiern Weihnachten.</a:t>
            </a:r>
          </a:p>
          <a:p>
            <a:r>
              <a:rPr lang="de-DE" dirty="0" smtClean="0"/>
              <a:t>Wir bekommen Geschenke.</a:t>
            </a:r>
          </a:p>
          <a:p>
            <a:r>
              <a:rPr lang="de-DE" dirty="0" smtClean="0"/>
              <a:t>Wir spielen im Schnee.</a:t>
            </a:r>
          </a:p>
          <a:p>
            <a:endParaRPr lang="cs-CZ" dirty="0"/>
          </a:p>
        </p:txBody>
      </p:sp>
      <p:pic>
        <p:nvPicPr>
          <p:cNvPr id="12291" name="Picture 3" descr="C:\Documents and Settings\Marie\Dokumenty\Obrázky\Galerie médií\j0356790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009428"/>
            <a:ext cx="1440160" cy="1440160"/>
          </a:xfrm>
          <a:prstGeom prst="rect">
            <a:avLst/>
          </a:prstGeom>
          <a:noFill/>
        </p:spPr>
      </p:pic>
      <p:pic>
        <p:nvPicPr>
          <p:cNvPr id="12292" name="Picture 4" descr="C:\Documents and Settings\Marie\Dokumenty\Obrázky\Galerie médií\j0396800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293096"/>
            <a:ext cx="1984248" cy="1837030"/>
          </a:xfrm>
          <a:prstGeom prst="rect">
            <a:avLst/>
          </a:prstGeom>
          <a:noFill/>
        </p:spPr>
      </p:pic>
      <p:pic>
        <p:nvPicPr>
          <p:cNvPr id="12293" name="Picture 5" descr="C:\Documents and Settings\Marie\Local Settings\Temporary Internet Files\Content.IE5\4RVA46LD\MC9003002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7" y="0"/>
            <a:ext cx="1512168" cy="1340383"/>
          </a:xfrm>
          <a:prstGeom prst="rect">
            <a:avLst/>
          </a:prstGeom>
          <a:noFill/>
        </p:spPr>
      </p:pic>
      <p:pic>
        <p:nvPicPr>
          <p:cNvPr id="12294" name="Picture 6" descr="C:\Documents and Settings\Marie\Dokumenty\Obrázky\Galerie médií\j0396796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3861048"/>
            <a:ext cx="1899209" cy="1986077"/>
          </a:xfrm>
          <a:prstGeom prst="rect">
            <a:avLst/>
          </a:prstGeom>
          <a:noFill/>
        </p:spPr>
      </p:pic>
      <p:pic>
        <p:nvPicPr>
          <p:cNvPr id="12295" name="Picture 7" descr="C:\Documents and Settings\Marie\Local Settings\Temporary Internet Files\Content.IE5\4RVA46LD\MC9003464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7" y="0"/>
            <a:ext cx="1512168" cy="13992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dirty="0" smtClean="0"/>
              <a:t>Obrázky: Klipart -  </a:t>
            </a:r>
            <a:r>
              <a:rPr lang="cs-CZ" dirty="0" smtClean="0"/>
              <a:t>http//office.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332</Words>
  <Application>Microsoft Office PowerPoint</Application>
  <PresentationFormat>Předvádění na obrazovce (4:3)</PresentationFormat>
  <Paragraphs>85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MONATE</vt:lpstr>
      <vt:lpstr>JANUAR</vt:lpstr>
      <vt:lpstr>FEBRUAR</vt:lpstr>
      <vt:lpstr>MÄRZ</vt:lpstr>
      <vt:lpstr>APRIL</vt:lpstr>
      <vt:lpstr>MAI</vt:lpstr>
      <vt:lpstr>JUNI</vt:lpstr>
      <vt:lpstr>JULI</vt:lpstr>
      <vt:lpstr>AUGUST</vt:lpstr>
      <vt:lpstr>SEPTEMBER</vt:lpstr>
      <vt:lpstr>OKTOBER</vt:lpstr>
      <vt:lpstr>NOVEMBER</vt:lpstr>
      <vt:lpstr>DEZEMBER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MONATE</dc:title>
  <dc:creator>Marie Tomanová</dc:creator>
  <cp:lastModifiedBy>Marie Tomanová</cp:lastModifiedBy>
  <cp:revision>12</cp:revision>
  <dcterms:created xsi:type="dcterms:W3CDTF">2011-02-02T14:28:26Z</dcterms:created>
  <dcterms:modified xsi:type="dcterms:W3CDTF">2013-01-13T15:25:17Z</dcterms:modified>
</cp:coreProperties>
</file>