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7" r:id="rId4"/>
    <p:sldId id="256" r:id="rId5"/>
    <p:sldId id="258" r:id="rId6"/>
    <p:sldId id="259" r:id="rId7"/>
    <p:sldId id="260" r:id="rId8"/>
    <p:sldId id="262" r:id="rId9"/>
    <p:sldId id="261" r:id="rId10"/>
    <p:sldId id="263" r:id="rId11"/>
    <p:sldId id="264" r:id="rId12"/>
    <p:sldId id="266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Oddíl bez názvu" id="{4C27A6AD-0B2A-4C77-B652-01D88F98BFE0}">
          <p14:sldIdLst>
            <p14:sldId id="268"/>
            <p14:sldId id="267"/>
            <p14:sldId id="257"/>
            <p14:sldId id="256"/>
            <p14:sldId id="258"/>
            <p14:sldId id="259"/>
            <p14:sldId id="260"/>
            <p14:sldId id="262"/>
            <p14:sldId id="261"/>
            <p14:sldId id="263"/>
            <p14:sldId id="264"/>
            <p14:sldId id="266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64" d="100"/>
          <a:sy n="64" d="100"/>
        </p:scale>
        <p:origin x="-13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6967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941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534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04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0599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738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6349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8902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0304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413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715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2AA5A-BABF-4396-9D51-EFA35B67EF24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2DB8E-BDB1-455C-963A-E5462BF92C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551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7562" y="47667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/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VY_32_INOVACE_03_INFORMATIKA_ÚVOD K POWER POINT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945437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/>
        </p:nvGraphicFramePr>
        <p:xfrm>
          <a:off x="395536" y="1196752"/>
          <a:ext cx="8435975" cy="5008565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 programem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Power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Point. Přiblížit jim základy programu, jak se tvoří jednotlivé stránky programu, dělají se nadpisy, vkládají obrázky, animace a mění se pozadí dokumentu. 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OČEKÁVANÝ VÝSTUP: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vytvoří jednoduchou prezentaci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prezentace, pozadí, animace, vložení fotky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7" marB="4573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9 let</a:t>
                      </a:r>
                    </a:p>
                  </a:txBody>
                  <a:tcPr marT="45737" marB="457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8222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799184"/>
          </a:xfrm>
        </p:spPr>
        <p:txBody>
          <a:bodyPr>
            <a:noAutofit/>
          </a:bodyPr>
          <a:lstStyle/>
          <a:p>
            <a:pPr lvl="0" algn="l"/>
            <a:r>
              <a:rPr lang="cs-CZ" sz="3600" b="1" dirty="0" smtClean="0"/>
              <a:t>1) Po </a:t>
            </a:r>
            <a:r>
              <a:rPr lang="cs-CZ" sz="3600" b="1" dirty="0"/>
              <a:t>otevření programu </a:t>
            </a:r>
            <a:r>
              <a:rPr lang="cs-CZ" sz="3600" b="1" dirty="0" err="1"/>
              <a:t>Power</a:t>
            </a:r>
            <a:r>
              <a:rPr lang="cs-CZ" sz="3600" b="1" dirty="0"/>
              <a:t> Point 2010 klikni na ROZLOŽENÍ a vyber motiv pouze s nadpisem. Do nadpisového okénka vepiš své jméno – představ se.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9899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Ahoj, jmenuji se Elina.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00" cy="857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2195736" y="473842"/>
            <a:ext cx="576064" cy="216024"/>
          </a:xfrm>
          <a:prstGeom prst="ellipse">
            <a:avLst/>
          </a:prstGeom>
          <a:solidFill>
            <a:srgbClr val="C00000">
              <a:alpha val="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9552" y="257818"/>
            <a:ext cx="576064" cy="216024"/>
          </a:xfrm>
          <a:prstGeom prst="ellipse">
            <a:avLst/>
          </a:prstGeom>
          <a:solidFill>
            <a:srgbClr val="C00000">
              <a:alpha val="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777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2799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/>
              <a:t>2) Vlož svoji fotku z našeho společného adresáře Fotky. VLOŽENÍ – OBRÁZEK.</a:t>
            </a:r>
            <a:br>
              <a:rPr lang="cs-CZ" sz="3600" b="1" dirty="0" smtClean="0"/>
            </a:br>
            <a:r>
              <a:rPr lang="cs-CZ" sz="3600" b="1" dirty="0" smtClean="0"/>
              <a:t>Velikost fotky uprav tažením v rohu obrázku.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33425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Ahoj, jmenuji se Elina.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556792"/>
            <a:ext cx="6623720" cy="496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6031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1700808"/>
            <a:ext cx="8229600" cy="279918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/>
              <a:t>3) Nadpis i fotku rozpohybuj. Vyber si animace, které tě nejvíce zaujmou.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76665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00" cy="857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3059832" y="237506"/>
            <a:ext cx="576064" cy="216024"/>
          </a:xfrm>
          <a:prstGeom prst="ellipse">
            <a:avLst/>
          </a:prstGeom>
          <a:solidFill>
            <a:srgbClr val="C00000">
              <a:alpha val="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355976" y="591115"/>
            <a:ext cx="864096" cy="491194"/>
          </a:xfrm>
          <a:prstGeom prst="ellipse">
            <a:avLst/>
          </a:prstGeom>
          <a:solidFill>
            <a:srgbClr val="C00000">
              <a:alpha val="0"/>
            </a:srgb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2357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Ahoj, jmenuji se Elina.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556792"/>
            <a:ext cx="6623720" cy="496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08860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86308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4) Pravým tlačítkem myši klikni mimo nadpis a fotku a pomocí FOTMÁT POZADÍ – SOUVISLÁ VÝPLŇ, vyber nejvhodnější pozadí snímku.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0577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Ahoj, jmenuji se Elina.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556792"/>
            <a:ext cx="6623720" cy="496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070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5) Podobným způsobem udělej i další stránky, např. o sobě, o svých </a:t>
            </a:r>
            <a:r>
              <a:rPr lang="cs-CZ" sz="3600" dirty="0" err="1" smtClean="0"/>
              <a:t>koníčkách</a:t>
            </a:r>
            <a:r>
              <a:rPr lang="cs-CZ" sz="3600" dirty="0" smtClean="0"/>
              <a:t> apod.</a:t>
            </a:r>
            <a:endParaRPr lang="cs-CZ" sz="3600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Novou stránku vytvoříš následovně: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04745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240000" cy="857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1187624" y="5019454"/>
            <a:ext cx="1206687" cy="288032"/>
          </a:xfrm>
          <a:prstGeom prst="ellipse">
            <a:avLst/>
          </a:prstGeom>
          <a:solidFill>
            <a:srgbClr val="C00000">
              <a:alpha val="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510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r>
              <a:rPr lang="cs-CZ" dirty="0" smtClean="0"/>
              <a:t>yly použity vlastní zdroje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232</Words>
  <Application>Microsoft Office PowerPoint</Application>
  <PresentationFormat>Předvádění na obrazovce (4:3)</PresentationFormat>
  <Paragraphs>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1) Po otevření programu Power Point 2010 klikni na ROZLOŽENÍ a vyber motiv pouze s nadpisem. Do nadpisového okénka vepiš své jméno – představ se.  </vt:lpstr>
      <vt:lpstr>Ahoj, jmenuji se Elina. </vt:lpstr>
      <vt:lpstr>2) Vlož svoji fotku z našeho společného adresáře Fotky. VLOŽENÍ – OBRÁZEK. Velikost fotky uprav tažením v rohu obrázku.</vt:lpstr>
      <vt:lpstr>Ahoj, jmenuji se Elina.</vt:lpstr>
      <vt:lpstr>Snímek 7</vt:lpstr>
      <vt:lpstr>Snímek 8</vt:lpstr>
      <vt:lpstr>Ahoj, jmenuji se Elina.</vt:lpstr>
      <vt:lpstr>4) Pravým tlačítkem myši klikni mimo nadpis a fotku a pomocí FOTMÁT POZADÍ – SOUVISLÁ VÝPLŇ, vyber nejvhodnější pozadí snímku.</vt:lpstr>
      <vt:lpstr>Ahoj, jmenuji se Elina.</vt:lpstr>
      <vt:lpstr>5) Podobným způsobem udělej i další stránky, např. o sobě, o svých koníčkách apod.</vt:lpstr>
      <vt:lpstr>Snímek 13</vt:lpstr>
      <vt:lpstr>Zdroje</vt:lpstr>
    </vt:vector>
  </TitlesOfParts>
  <Company>ZS Tisice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 otevření programu Power Point 2010 klikni na ROZLOŽENÍ a vyber motiv pouze s nadpisem. Do nadpisového okénka vepiš své jméno – představ se.</dc:title>
  <dc:creator>zak</dc:creator>
  <cp:lastModifiedBy>Your User Name</cp:lastModifiedBy>
  <cp:revision>12</cp:revision>
  <dcterms:created xsi:type="dcterms:W3CDTF">2013-01-14T12:45:31Z</dcterms:created>
  <dcterms:modified xsi:type="dcterms:W3CDTF">2013-01-15T06:35:30Z</dcterms:modified>
</cp:coreProperties>
</file>