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6" r:id="rId3"/>
    <p:sldId id="269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73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775ADA0A-7660-4721-BFC0-891FBBD7721B}" type="datetimeFigureOut">
              <a:rPr lang="cs-CZ" smtClean="0"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AB4A772-565E-4A47-83C1-6742727A8FC2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909309113"/>
              </p:ext>
            </p:extLst>
          </p:nvPr>
        </p:nvGraphicFramePr>
        <p:xfrm>
          <a:off x="1547664" y="1572402"/>
          <a:ext cx="5993636" cy="3364992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996818"/>
                <a:gridCol w="2996818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ZŠ a MŠ Verneřice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 výukového materiálu: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+mn-lt"/>
                        </a:rPr>
                        <a:t>Jiřina Trpková</a:t>
                      </a:r>
                      <a:endParaRPr lang="cs-CZ" sz="12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+mn-lt"/>
                        </a:rPr>
                        <a:t>CZ.1.07/1.4.00/21.1526</a:t>
                      </a:r>
                      <a:endParaRPr lang="cs-CZ" sz="120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</a:rPr>
                        <a:t>VY_12_INOVACE_III.CAS25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Vytvořeno: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</a:rPr>
                        <a:t>30.</a:t>
                      </a:r>
                      <a:r>
                        <a:rPr lang="cs-CZ" sz="1200" baseline="0" dirty="0" smtClean="0">
                          <a:effectLst/>
                          <a:latin typeface="+mn-lt"/>
                        </a:rPr>
                        <a:t> 11. </a:t>
                      </a:r>
                      <a:r>
                        <a:rPr lang="cs-CZ" sz="1200" dirty="0" smtClean="0">
                          <a:effectLst/>
                          <a:latin typeface="+mn-lt"/>
                        </a:rPr>
                        <a:t>2012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Vzdělávací oblast: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Člověk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a jeho svět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Vzdělávací obor: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Prvouka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Tematický okruh: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U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nás doma – pomocníci v domácnosti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Určeno pro: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</a:rPr>
                        <a:t>1.</a:t>
                      </a:r>
                      <a:r>
                        <a:rPr lang="cs-CZ" sz="1200" baseline="0" dirty="0" smtClean="0">
                          <a:effectLst/>
                          <a:latin typeface="+mn-lt"/>
                        </a:rPr>
                        <a:t> – 2. </a:t>
                      </a:r>
                      <a:r>
                        <a:rPr lang="cs-CZ" sz="1200" dirty="0" smtClean="0">
                          <a:effectLst/>
                          <a:latin typeface="+mn-lt"/>
                        </a:rPr>
                        <a:t>ročník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Anotace: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</a:rPr>
                        <a:t>K</a:t>
                      </a:r>
                      <a:r>
                        <a:rPr lang="cs-CZ" sz="1200" dirty="0">
                          <a:effectLst/>
                          <a:latin typeface="+mn-lt"/>
                        </a:rPr>
                        <a:t> dispozici je </a:t>
                      </a:r>
                      <a:r>
                        <a:rPr lang="cs-CZ" sz="1200" baseline="0" dirty="0" smtClean="0">
                          <a:effectLst/>
                          <a:latin typeface="+mn-lt"/>
                        </a:rPr>
                        <a:t> prezentace  s obrázky elektrospotřebičů používaných běžně v domácnosti.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Metodický pokyn: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+mn-lt"/>
                        </a:rPr>
                        <a:t>Materiál </a:t>
                      </a:r>
                      <a:r>
                        <a:rPr lang="cs-CZ" sz="1200" dirty="0" smtClean="0">
                          <a:effectLst/>
                          <a:latin typeface="+mn-lt"/>
                        </a:rPr>
                        <a:t>se  hodí jako úvod do tématu: Pomocníci v domácnosti.</a:t>
                      </a:r>
                      <a:endParaRPr lang="cs-CZ" sz="1200" dirty="0"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 gridSpan="2"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kumimoji="0"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Autorem materiálu a všech jeho částí, není-li uvedeno jinak, je Jiřina </a:t>
                      </a:r>
                      <a:r>
                        <a:rPr kumimoji="0" lang="cs-CZ" sz="1200" b="1" kern="1200" dirty="0" err="1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Trpková</a:t>
                      </a:r>
                      <a:r>
                        <a:rPr kumimoji="0" lang="cs-CZ" sz="12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.</a:t>
                      </a: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3"/>
          <p:cNvPicPr/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763688" y="5013176"/>
            <a:ext cx="5407660" cy="1038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4738162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4400" dirty="0" smtClean="0"/>
              <a:t>Pomocníci </a:t>
            </a:r>
            <a:endParaRPr lang="cs-CZ" sz="4400" dirty="0" smtClean="0"/>
          </a:p>
          <a:p>
            <a:r>
              <a:rPr lang="cs-CZ" sz="4400" dirty="0" smtClean="0"/>
              <a:t>v </a:t>
            </a:r>
            <a:r>
              <a:rPr lang="cs-CZ" sz="4400" dirty="0" smtClean="0"/>
              <a:t>domácnosti </a:t>
            </a:r>
          </a:p>
          <a:p>
            <a:r>
              <a:rPr lang="cs-CZ" dirty="0" smtClean="0">
                <a:latin typeface="+mj-lt"/>
              </a:rPr>
              <a:t>ELEKTROSPOTŘEBIČE</a:t>
            </a:r>
            <a:endParaRPr lang="cs-CZ" dirty="0" smtClean="0"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Ája pomáhá </a:t>
            </a:r>
            <a:r>
              <a:rPr lang="cs-CZ" dirty="0" smtClean="0"/>
              <a:t>mámě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4476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Pomocníček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Ruce máme k práci</a:t>
            </a:r>
          </a:p>
          <a:p>
            <a:pPr marL="0" indent="0">
              <a:buNone/>
            </a:pPr>
            <a:r>
              <a:rPr lang="cs-CZ" dirty="0" smtClean="0"/>
              <a:t>a ne pro legraci.</a:t>
            </a:r>
          </a:p>
          <a:p>
            <a:pPr marL="0" indent="0">
              <a:buNone/>
            </a:pPr>
            <a:r>
              <a:rPr lang="cs-CZ" dirty="0" smtClean="0"/>
              <a:t>Pomáháme doma mámě,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omocníky na to máme,</a:t>
            </a:r>
          </a:p>
          <a:p>
            <a:pPr marL="0" indent="0">
              <a:buNone/>
            </a:pPr>
            <a:r>
              <a:rPr lang="cs-CZ" dirty="0"/>
              <a:t>r</a:t>
            </a:r>
            <a:r>
              <a:rPr lang="cs-CZ" dirty="0" smtClean="0"/>
              <a:t>adost mámě uděláme.</a:t>
            </a:r>
          </a:p>
        </p:txBody>
      </p:sp>
    </p:spTree>
    <p:extLst>
      <p:ext uri="{BB962C8B-B14F-4D97-AF65-F5344CB8AC3E}">
        <p14:creationId xmlns:p14="http://schemas.microsoft.com/office/powerpoint/2010/main" val="21878002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Kávovar – vaří překapávanou kávu.</a:t>
            </a:r>
            <a:endParaRPr lang="cs-CZ" dirty="0"/>
          </a:p>
        </p:txBody>
      </p:sp>
      <p:pic>
        <p:nvPicPr>
          <p:cNvPr id="1026" name="Picture 2" descr="D:\DCIM\100KZ915\100_254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56792"/>
            <a:ext cx="6450632" cy="48965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119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Varná konvice – vaří vodu.</a:t>
            </a:r>
            <a:endParaRPr lang="cs-CZ" dirty="0"/>
          </a:p>
        </p:txBody>
      </p:sp>
      <p:pic>
        <p:nvPicPr>
          <p:cNvPr id="2050" name="Picture 2" descr="D:\DCIM\100KZ915\100_254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06212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Žehlička – žehlí a napařuje prádlo.</a:t>
            </a:r>
            <a:endParaRPr lang="cs-CZ" dirty="0"/>
          </a:p>
        </p:txBody>
      </p:sp>
      <p:pic>
        <p:nvPicPr>
          <p:cNvPr id="3074" name="Picture 2" descr="D:\DCIM\100KZ915\100_254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4012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96815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Mikrovlnná trouba – ohřívá potraviny, peče, griluje.</a:t>
            </a:r>
            <a:endParaRPr lang="cs-CZ" dirty="0"/>
          </a:p>
        </p:txBody>
      </p:sp>
      <p:pic>
        <p:nvPicPr>
          <p:cNvPr id="4098" name="Picture 2" descr="D:\DCIM\100KZ915\100_255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9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Vysavač – vysává prach.</a:t>
            </a:r>
            <a:endParaRPr lang="cs-CZ" dirty="0"/>
          </a:p>
        </p:txBody>
      </p:sp>
      <p:pic>
        <p:nvPicPr>
          <p:cNvPr id="5122" name="Picture 2" descr="D:\DCIM\100KZ915\100_2557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26276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Pračka – pere prádlo.</a:t>
            </a:r>
            <a:endParaRPr lang="cs-CZ" dirty="0"/>
          </a:p>
        </p:txBody>
      </p:sp>
      <p:pic>
        <p:nvPicPr>
          <p:cNvPr id="6146" name="Picture 2" descr="D:\DCIM\100KZ915\100_2558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907704" y="1527174"/>
            <a:ext cx="4608512" cy="4854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8804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Ponorný mixér –rozmixuje potraviny.</a:t>
            </a:r>
            <a:endParaRPr lang="cs-CZ" dirty="0"/>
          </a:p>
        </p:txBody>
      </p:sp>
      <p:pic>
        <p:nvPicPr>
          <p:cNvPr id="7170" name="Picture 2" descr="D:\DCIM\100KZ915\100_2552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39244" y="1527175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9485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Sekáček na potraviny – seká ořechy, jablka .</a:t>
            </a:r>
            <a:endParaRPr lang="cs-CZ" dirty="0"/>
          </a:p>
        </p:txBody>
      </p:sp>
      <p:pic>
        <p:nvPicPr>
          <p:cNvPr id="8194" name="Picture 2" descr="D:\DCIM\100KZ915\100_2556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2839244" y="1527175"/>
            <a:ext cx="3429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14545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Toustovač – upeče plněné tousty.</a:t>
            </a:r>
            <a:endParaRPr lang="cs-CZ" dirty="0"/>
          </a:p>
        </p:txBody>
      </p:sp>
      <p:pic>
        <p:nvPicPr>
          <p:cNvPr id="9218" name="Picture 2" descr="D:\DCIM\100KZ915\100_2553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167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824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Topinkovač – opeče toustový chléb, upeče topinky</a:t>
            </a:r>
            <a:endParaRPr lang="cs-CZ" dirty="0"/>
          </a:p>
        </p:txBody>
      </p:sp>
      <p:pic>
        <p:nvPicPr>
          <p:cNvPr id="10242" name="Picture 2" descr="D:\DCIM\100KZ915\100_2551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46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Šlehač – našlehá vejce, těsto, pomazánku.</a:t>
            </a:r>
            <a:endParaRPr lang="cs-CZ" dirty="0"/>
          </a:p>
        </p:txBody>
      </p:sp>
      <p:pic>
        <p:nvPicPr>
          <p:cNvPr id="11266" name="Picture 2" descr="D:\DCIM\100KZ915\100_2554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870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Fén – vysuší vlasy, upraví </a:t>
            </a:r>
            <a:r>
              <a:rPr lang="cs-CZ" dirty="0"/>
              <a:t>ú</a:t>
            </a:r>
            <a:r>
              <a:rPr lang="cs-CZ" dirty="0" smtClean="0"/>
              <a:t>čes.</a:t>
            </a:r>
            <a:endParaRPr lang="cs-CZ" dirty="0"/>
          </a:p>
        </p:txBody>
      </p:sp>
      <p:pic>
        <p:nvPicPr>
          <p:cNvPr id="12290" name="Picture 2" descr="D:\DCIM\100KZ915\100_2555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1505744" y="1527175"/>
            <a:ext cx="609600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565717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65</TotalTime>
  <Words>205</Words>
  <Application>Microsoft Office PowerPoint</Application>
  <PresentationFormat>Předvádění na obrazovce (4:3)</PresentationFormat>
  <Paragraphs>45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Administrativní</vt:lpstr>
      <vt:lpstr>Prezentace aplikace PowerPoint</vt:lpstr>
      <vt:lpstr>Ája pomáhá mámě</vt:lpstr>
      <vt:lpstr>Pomocníček</vt:lpstr>
      <vt:lpstr>Kávovar – vaří překapávanou kávu.</vt:lpstr>
      <vt:lpstr>Varná konvice – vaří vodu.</vt:lpstr>
      <vt:lpstr>Žehlička – žehlí a napařuje prádlo.</vt:lpstr>
      <vt:lpstr>Mikrovlnná trouba – ohřívá potraviny, peče, griluje.</vt:lpstr>
      <vt:lpstr>Vysavač – vysává prach.</vt:lpstr>
      <vt:lpstr>Pračka – pere prádlo.</vt:lpstr>
      <vt:lpstr>Ponorný mixér –rozmixuje potraviny.</vt:lpstr>
      <vt:lpstr>Sekáček na potraviny – seká ořechy, jablka .</vt:lpstr>
      <vt:lpstr>Toustovač – upeče plněné tousty.</vt:lpstr>
      <vt:lpstr>Topinkovač – opeče toustový chléb, upeče topinky</vt:lpstr>
      <vt:lpstr>Šlehač – našlehá vejce, těsto, pomazánku.</vt:lpstr>
      <vt:lpstr>Fén – vysuší vlasy, upraví účes.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Ája pomáhá mámě.</dc:title>
  <dc:creator>Jiřina Trpková</dc:creator>
  <cp:lastModifiedBy>bendji</cp:lastModifiedBy>
  <cp:revision>10</cp:revision>
  <dcterms:created xsi:type="dcterms:W3CDTF">2012-11-27T05:53:37Z</dcterms:created>
  <dcterms:modified xsi:type="dcterms:W3CDTF">2013-01-14T08:36:05Z</dcterms:modified>
</cp:coreProperties>
</file>