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62ABA9-6336-4CED-9A58-9C689909B89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1756E8-8E96-413B-A6A3-4AD4E1AE10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92551319"/>
              </p:ext>
            </p:extLst>
          </p:nvPr>
        </p:nvGraphicFramePr>
        <p:xfrm>
          <a:off x="1547664" y="862607"/>
          <a:ext cx="6768752" cy="2453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84376"/>
                <a:gridCol w="3384376"/>
              </a:tblGrid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školy: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ZŠ a MŠ Verneřice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výukového materiálu: 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Jiřina Trpková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projektu: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CZ.1.07/1.4.00/21.1526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Název: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VY_12_INOVACE_III.CAS26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Vytvořeno: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4. 12. 2012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Vzdělávací oblast: 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Člověk a jeho svět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Vzdělávací obor: 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Prvouka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Tematický okruh: 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Okénko do zimní přírody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Určeno pro: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– 3. ročník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Anotace: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K</a:t>
                      </a:r>
                      <a:r>
                        <a:rPr lang="cs-CZ" sz="1000" dirty="0">
                          <a:effectLst/>
                        </a:rPr>
                        <a:t> dispozici je prezentace v </a:t>
                      </a:r>
                      <a:r>
                        <a:rPr lang="cs-CZ" sz="1000" dirty="0" smtClean="0">
                          <a:effectLst/>
                        </a:rPr>
                        <a:t>PowerPointu</a:t>
                      </a:r>
                      <a:r>
                        <a:rPr lang="cs-CZ" sz="1000" dirty="0">
                          <a:effectLst/>
                        </a:rPr>
                        <a:t>.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5257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pokyn: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Materiál se hodí pro úvod do tematického celku Zima. Prezentace provází žáka ročním obdobím, lze ji využít k vyvození poznatků o zimní přírodě.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</a:tr>
              <a:tr h="168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Autorem materiálu a všech jeho částí, není-li uvedeno jinak, je Jiřina </a:t>
                      </a:r>
                      <a:r>
                        <a:rPr lang="cs-CZ" sz="1000" dirty="0" err="1">
                          <a:effectLst/>
                        </a:rPr>
                        <a:t>Trpková</a:t>
                      </a:r>
                      <a:r>
                        <a:rPr lang="cs-CZ" sz="1000" dirty="0">
                          <a:effectLst/>
                        </a:rPr>
                        <a:t>.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06" marR="55006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6768752" cy="15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91680" y="486916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604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Okénko do zimní přírody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373216"/>
            <a:ext cx="7478217" cy="936104"/>
          </a:xfrm>
        </p:spPr>
        <p:txBody>
          <a:bodyPr/>
          <a:lstStyle/>
          <a:p>
            <a:pPr algn="ctr"/>
            <a:r>
              <a:rPr lang="cs-CZ" dirty="0" smtClean="0"/>
              <a:t>Přijela k nám PANÍ ZIMA.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DCIM\100KZ915\100_258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718" y="476672"/>
            <a:ext cx="69494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88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0727" y="5445224"/>
            <a:ext cx="7185074" cy="792088"/>
          </a:xfrm>
        </p:spPr>
        <p:txBody>
          <a:bodyPr/>
          <a:lstStyle/>
          <a:p>
            <a:pPr algn="ctr"/>
            <a:r>
              <a:rPr lang="cs-CZ" dirty="0" smtClean="0"/>
              <a:t>Sněhem všechno zasypala.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DCIM\100KZ915\100_2564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0726" y="76200"/>
            <a:ext cx="6949440" cy="521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370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7280" y="5301208"/>
            <a:ext cx="7208521" cy="1080120"/>
          </a:xfrm>
        </p:spPr>
        <p:txBody>
          <a:bodyPr/>
          <a:lstStyle/>
          <a:p>
            <a:pPr algn="ctr"/>
            <a:r>
              <a:rPr lang="cs-CZ" dirty="0" smtClean="0"/>
              <a:t>Zima v parku.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DCIM\100KZ915\100_258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280" y="548680"/>
            <a:ext cx="694944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78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301208"/>
            <a:ext cx="6512511" cy="1008112"/>
          </a:xfrm>
        </p:spPr>
        <p:txBody>
          <a:bodyPr/>
          <a:lstStyle/>
          <a:p>
            <a:pPr algn="ctr"/>
            <a:r>
              <a:rPr lang="cs-CZ" dirty="0" smtClean="0"/>
              <a:t>Zima nafoukala pořádné závěje.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DCIM\100KZ915\100_257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280" y="476672"/>
            <a:ext cx="69494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244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7281" y="5373216"/>
            <a:ext cx="7208520" cy="1008112"/>
          </a:xfrm>
        </p:spPr>
        <p:txBody>
          <a:bodyPr/>
          <a:lstStyle/>
          <a:p>
            <a:pPr algn="ctr"/>
            <a:r>
              <a:rPr lang="cs-CZ" dirty="0" smtClean="0"/>
              <a:t>Zavála sněhem i šípkový keř.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DCIM\100KZ915\100_257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280" y="476672"/>
            <a:ext cx="6949440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64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3" y="5301208"/>
            <a:ext cx="7406208" cy="1080120"/>
          </a:xfrm>
        </p:spPr>
        <p:txBody>
          <a:bodyPr/>
          <a:lstStyle/>
          <a:p>
            <a:pPr algn="ctr"/>
            <a:r>
              <a:rPr lang="cs-CZ" dirty="0" smtClean="0"/>
              <a:t>Zima  panovala i u lesa.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E:\100KZ915\zima a vánoce 2010\100_1299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280" y="548680"/>
            <a:ext cx="69494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754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1252" y="5479348"/>
            <a:ext cx="7460192" cy="843053"/>
          </a:xfrm>
        </p:spPr>
        <p:txBody>
          <a:bodyPr/>
          <a:lstStyle/>
          <a:p>
            <a:pPr algn="ctr"/>
            <a:r>
              <a:rPr lang="cs-CZ" dirty="0" smtClean="0"/>
              <a:t>Do sněhu přiletěl Andělíček.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E:\100KZ915\zima a vánoce 2010\100_130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280" y="476672"/>
            <a:ext cx="694944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328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7281" y="5301208"/>
            <a:ext cx="7208520" cy="936104"/>
          </a:xfrm>
        </p:spPr>
        <p:txBody>
          <a:bodyPr/>
          <a:lstStyle/>
          <a:p>
            <a:pPr algn="ctr"/>
            <a:r>
              <a:rPr lang="cs-CZ" b="0" dirty="0" smtClean="0"/>
              <a:t>I ve městě umí zima pěkně zlobit.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E:\100KZ915\zima a vánoce 2010\100_1244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7423" y="620688"/>
            <a:ext cx="694944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31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5373216"/>
            <a:ext cx="7478216" cy="864096"/>
          </a:xfrm>
        </p:spPr>
        <p:txBody>
          <a:bodyPr/>
          <a:lstStyle/>
          <a:p>
            <a:pPr algn="ctr"/>
            <a:r>
              <a:rPr lang="cs-CZ" dirty="0" smtClean="0"/>
              <a:t>Závěje na zahradě.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E:\100KZ915\zima a vánoce 2010\100_1245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280" y="476672"/>
            <a:ext cx="694944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399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</TotalTime>
  <Words>147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Okénko do zimní přírody</vt:lpstr>
      <vt:lpstr>Přijela k nám PANÍ ZIMA.</vt:lpstr>
      <vt:lpstr>Sněhem všechno zasypala.</vt:lpstr>
      <vt:lpstr>Zima v parku.</vt:lpstr>
      <vt:lpstr>Zima nafoukala pořádné závěje.</vt:lpstr>
      <vt:lpstr>Zavála sněhem i šípkový keř.</vt:lpstr>
      <vt:lpstr>Zima  panovala i u lesa.</vt:lpstr>
      <vt:lpstr>Do sněhu přiletěl Andělíček.</vt:lpstr>
      <vt:lpstr>I ve městě umí zima pěkně zlobit.</vt:lpstr>
      <vt:lpstr>Závěje na zahradě.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Okénko do zimní přírody.</dc:title>
  <dc:creator>Jiřina Trpková</dc:creator>
  <cp:lastModifiedBy>bendji</cp:lastModifiedBy>
  <cp:revision>10</cp:revision>
  <dcterms:created xsi:type="dcterms:W3CDTF">2012-12-03T15:35:34Z</dcterms:created>
  <dcterms:modified xsi:type="dcterms:W3CDTF">2013-01-14T08:28:27Z</dcterms:modified>
</cp:coreProperties>
</file>