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764D8A7-3DC0-401D-B98A-8F6C14E3739C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49F4BF4-7172-4747-B486-1F25F5E49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0416986"/>
              </p:ext>
            </p:extLst>
          </p:nvPr>
        </p:nvGraphicFramePr>
        <p:xfrm>
          <a:off x="971600" y="260648"/>
          <a:ext cx="7992888" cy="32200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37094"/>
                <a:gridCol w="4055794"/>
              </a:tblGrid>
              <a:tr h="200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školy:</a:t>
                      </a:r>
                      <a:endParaRPr lang="cs-CZ" sz="10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ZŠ a MŠ Verneřice</a:t>
                      </a:r>
                      <a:endParaRPr lang="cs-CZ" sz="10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</a:tr>
              <a:tr h="200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 výukového materiálu: </a:t>
                      </a:r>
                      <a:endParaRPr lang="cs-CZ" sz="10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Jiřina Trpková</a:t>
                      </a:r>
                    </a:p>
                  </a:txBody>
                  <a:tcPr marL="65301" marR="65301" marT="0" marB="0"/>
                </a:tc>
              </a:tr>
              <a:tr h="200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projektu:</a:t>
                      </a:r>
                      <a:endParaRPr lang="cs-CZ" sz="10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CZ.1.07/1.4.00/21.1526</a:t>
                      </a:r>
                    </a:p>
                  </a:txBody>
                  <a:tcPr marL="65301" marR="65301" marT="0" marB="0"/>
                </a:tc>
              </a:tr>
              <a:tr h="200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Název:</a:t>
                      </a:r>
                      <a:endParaRPr lang="cs-CZ" sz="10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VY_12_INOVACE_III.CAS27</a:t>
                      </a:r>
                      <a:endParaRPr kumimoji="0" lang="cs-CZ" sz="11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00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Vytvořeno:</a:t>
                      </a:r>
                      <a:endParaRPr lang="cs-CZ" sz="10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7. 12. 2012</a:t>
                      </a:r>
                      <a:endParaRPr kumimoji="0" lang="cs-CZ" sz="11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002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oblast: </a:t>
                      </a:r>
                      <a:endParaRPr lang="cs-CZ" sz="10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jeho svět</a:t>
                      </a:r>
                      <a:endParaRPr kumimoji="0" lang="cs-CZ" sz="11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386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obor: </a:t>
                      </a:r>
                      <a:endParaRPr lang="cs-CZ" sz="10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kumimoji="0" lang="cs-CZ" sz="11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38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Tematický okruh: </a:t>
                      </a:r>
                      <a:endParaRPr lang="cs-CZ" sz="10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Adventní čas  - Vánoce</a:t>
                      </a:r>
                      <a:endParaRPr kumimoji="0" lang="cs-CZ" sz="11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1785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Určeno pro:</a:t>
                      </a:r>
                      <a:endParaRPr lang="cs-CZ" sz="10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– 3. </a:t>
                      </a:r>
                      <a:r>
                        <a:rPr kumimoji="0" lang="cs-CZ" sz="11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ročník</a:t>
                      </a:r>
                    </a:p>
                  </a:txBody>
                  <a:tcPr marL="65301" marR="65301" marT="0" marB="0"/>
                </a:tc>
              </a:tr>
              <a:tr h="190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Anotace:</a:t>
                      </a:r>
                      <a:endParaRPr lang="cs-CZ" sz="10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r>
                        <a:rPr kumimoji="0" lang="cs-CZ" sz="11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dispozici </a:t>
                      </a:r>
                      <a:r>
                        <a:rPr kumimoji="0" lang="cs-CZ" sz="11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 prezentace.</a:t>
                      </a:r>
                      <a:endParaRPr kumimoji="0" lang="cs-CZ" sz="11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10012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pokyn:</a:t>
                      </a:r>
                      <a:endParaRPr lang="cs-CZ" sz="10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se hodí pro práci ve </a:t>
                      </a:r>
                      <a:r>
                        <a:rPr kumimoji="0" lang="cs-CZ" sz="11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skupině. Je možné ho použít jako  úvod do tématu vánoční svátky. Přibližuje žákům přípravy na vánoční svátky, vánoční zvyky a tradice, spojené  s  adventním obdobím. Lze ho využít i  v hodinách literární výchovy, kdy obrázky doplníme vhodným textem.</a:t>
                      </a:r>
                      <a:endParaRPr kumimoji="0" lang="cs-CZ" sz="11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5301" marR="65301" marT="0" marB="0"/>
                </a:tc>
              </a:tr>
              <a:tr h="200256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Autorem materiálu a všech jeho částí, není-li uvedeno jinak, je Jiřina </a:t>
                      </a:r>
                      <a:r>
                        <a:rPr lang="cs-CZ" sz="1100" dirty="0" err="1">
                          <a:effectLst/>
                        </a:rPr>
                        <a:t>Trpková</a:t>
                      </a:r>
                      <a:r>
                        <a:rPr lang="cs-CZ" sz="1100" dirty="0">
                          <a:effectLst/>
                        </a:rPr>
                        <a:t>.</a:t>
                      </a:r>
                      <a:endParaRPr lang="cs-CZ" sz="10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5301" marR="65301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1600" y="3645024"/>
            <a:ext cx="7992888" cy="1245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475656" y="161778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18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ADVENTNÍ ČAS – Vánoce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ADVENTNÍ TÝDEN – PŘIPRAVÍME SI ADVENTNÍ VĚNEC</a:t>
            </a:r>
            <a:endParaRPr lang="cs-CZ" dirty="0"/>
          </a:p>
        </p:txBody>
      </p:sp>
      <p:pic>
        <p:nvPicPr>
          <p:cNvPr id="3074" name="Picture 2" descr="D:\DCIM\100KZ915\100_2576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63688" y="2564903"/>
            <a:ext cx="5256584" cy="3869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534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30876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Ozdobíme si dveře do bytu i do domu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DCIM\100KZ915\100_2580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0434" y="1628800"/>
            <a:ext cx="765118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0731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Domov si zdobíme vánočními dekoracemi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D:\DCIM\100KZ915\100_2588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645920"/>
            <a:ext cx="6949440" cy="4735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3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Koupíme si vánoční hvězdu</a:t>
            </a:r>
            <a:endParaRPr lang="cs-CZ" dirty="0"/>
          </a:p>
        </p:txBody>
      </p:sp>
      <p:pic>
        <p:nvPicPr>
          <p:cNvPr id="6146" name="Picture 2" descr="D:\DCIM\100KZ915\100_259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5608" y="1609725"/>
            <a:ext cx="6462184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4114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Otvíráme adventní kalendář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 descr="D:\DCIM\100KZ915\100_2578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7544" y="1634015"/>
            <a:ext cx="7272808" cy="4930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2603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Druhý adventní týden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Pečeme perníčky.</a:t>
            </a:r>
            <a:endParaRPr lang="cs-CZ" dirty="0"/>
          </a:p>
        </p:txBody>
      </p:sp>
      <p:pic>
        <p:nvPicPr>
          <p:cNvPr id="8194" name="Picture 2" descr="D:\DCIM\100KZ915\100_2619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695007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724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Vyrábíme si další vánoční dekorace</a:t>
            </a:r>
            <a:endParaRPr lang="cs-CZ" dirty="0"/>
          </a:p>
        </p:txBody>
      </p:sp>
      <p:pic>
        <p:nvPicPr>
          <p:cNvPr id="9218" name="Picture 2" descr="D:\DCIM\100KZ915\100_261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59211" y="1609725"/>
            <a:ext cx="3634978" cy="484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1973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Třetí adventní týden. Vánoční výzdoba ve městě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 descr="D:\DCIM\100KZ915\100_2604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75656" y="1612595"/>
            <a:ext cx="5256584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973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Vánoční  výzdoba - kometa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D:\DCIM\100KZ915\100_2605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3568" y="1569720"/>
            <a:ext cx="6949440" cy="521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072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Čtvrtý adventní týden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Upečeme vánočku.</a:t>
            </a:r>
            <a:endParaRPr lang="cs-CZ" dirty="0"/>
          </a:p>
        </p:txBody>
      </p:sp>
      <p:pic>
        <p:nvPicPr>
          <p:cNvPr id="12290" name="Picture 2" descr="D:\DCIM\100KZ915\100_2617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6950075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007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Ozdobíme si stromeček a těšíme se na </a:t>
            </a:r>
            <a:r>
              <a:rPr lang="cs-CZ" smtClean="0"/>
              <a:t>jeŽíška</a:t>
            </a:r>
            <a:endParaRPr lang="cs-CZ" dirty="0"/>
          </a:p>
        </p:txBody>
      </p:sp>
      <p:pic>
        <p:nvPicPr>
          <p:cNvPr id="13314" name="Picture 2" descr="D:\DCIM\100KZ915\100_2616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4824536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D:\DCIM\100KZ915\100_2596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355976" y="1718320"/>
            <a:ext cx="3778994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904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69</TotalTime>
  <Words>195</Words>
  <Application>Microsoft Office PowerPoint</Application>
  <PresentationFormat>Předvádění na obrazovce (4:3)</PresentationFormat>
  <Paragraphs>37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ADVENTNÍ ČAS – Vánoce </vt:lpstr>
      <vt:lpstr>Ozdobíme si dveře do bytu i do domu</vt:lpstr>
      <vt:lpstr>Domov si zdobíme vánočními dekoracemi</vt:lpstr>
      <vt:lpstr>Koupíme si vánoční hvězdu</vt:lpstr>
      <vt:lpstr>Otvíráme adventní kalendář</vt:lpstr>
      <vt:lpstr>Druhý adventní týden</vt:lpstr>
      <vt:lpstr>Vyrábíme si další vánoční dekorace</vt:lpstr>
      <vt:lpstr>Třetí adventní týden. Vánoční výzdoba ve městě</vt:lpstr>
      <vt:lpstr>Vánoční  výzdoba - kometa</vt:lpstr>
      <vt:lpstr>Čtvrtý adventní týden</vt:lpstr>
      <vt:lpstr>Ozdobíme si stromeček a těšíme se na jeŽíška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Jiřina Trpková</dc:creator>
  <cp:lastModifiedBy>bendji</cp:lastModifiedBy>
  <cp:revision>12</cp:revision>
  <dcterms:created xsi:type="dcterms:W3CDTF">2013-01-05T14:53:44Z</dcterms:created>
  <dcterms:modified xsi:type="dcterms:W3CDTF">2013-01-14T08:47:02Z</dcterms:modified>
</cp:coreProperties>
</file>