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78" r:id="rId3"/>
    <p:sldId id="256" r:id="rId4"/>
    <p:sldId id="257" r:id="rId5"/>
    <p:sldId id="258" r:id="rId6"/>
    <p:sldId id="259" r:id="rId7"/>
    <p:sldId id="260" r:id="rId8"/>
    <p:sldId id="261" r:id="rId9"/>
    <p:sldId id="270" r:id="rId10"/>
    <p:sldId id="272" r:id="rId11"/>
    <p:sldId id="274" r:id="rId12"/>
    <p:sldId id="276" r:id="rId13"/>
    <p:sldId id="28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ABAC-0E55-4D8E-AA10-1FAE56786AC8}" type="datetimeFigureOut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D26B-6B1B-45CD-9FEB-97BA039B18A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1458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ABAC-0E55-4D8E-AA10-1FAE56786AC8}" type="datetimeFigureOut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D26B-6B1B-45CD-9FEB-97BA039B18A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24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ABAC-0E55-4D8E-AA10-1FAE56786AC8}" type="datetimeFigureOut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D26B-6B1B-45CD-9FEB-97BA039B18A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98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ABAC-0E55-4D8E-AA10-1FAE56786AC8}" type="datetimeFigureOut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D26B-6B1B-45CD-9FEB-97BA039B18A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999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ABAC-0E55-4D8E-AA10-1FAE56786AC8}" type="datetimeFigureOut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D26B-6B1B-45CD-9FEB-97BA039B18A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3967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ABAC-0E55-4D8E-AA10-1FAE56786AC8}" type="datetimeFigureOut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D26B-6B1B-45CD-9FEB-97BA039B18A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622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ABAC-0E55-4D8E-AA10-1FAE56786AC8}" type="datetimeFigureOut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D26B-6B1B-45CD-9FEB-97BA039B18A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9174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ABAC-0E55-4D8E-AA10-1FAE56786AC8}" type="datetimeFigureOut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D26B-6B1B-45CD-9FEB-97BA039B18A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4604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ABAC-0E55-4D8E-AA10-1FAE56786AC8}" type="datetimeFigureOut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D26B-6B1B-45CD-9FEB-97BA039B18A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483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ABAC-0E55-4D8E-AA10-1FAE56786AC8}" type="datetimeFigureOut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D26B-6B1B-45CD-9FEB-97BA039B18A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0971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ABAC-0E55-4D8E-AA10-1FAE56786AC8}" type="datetimeFigureOut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D26B-6B1B-45CD-9FEB-97BA039B18A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3894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2BABAC-0E55-4D8E-AA10-1FAE56786AC8}" type="datetimeFigureOut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C1D26B-6B1B-45CD-9FEB-97BA039B18A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993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VY_32_INOVACE_09_ </a:t>
            </a:r>
            <a:r>
              <a:rPr lang="cs-CZ" sz="1800" dirty="0" smtClean="0"/>
              <a:t>Podstatná jména – 1.část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Podstatná jména – 1.část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Sada:Český jazyk,1.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Martina Horní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smtClean="0"/>
              <a:t>Podstatná jména 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08920"/>
            <a:ext cx="8229600" cy="1143000"/>
          </a:xfrm>
        </p:spPr>
        <p:txBody>
          <a:bodyPr>
            <a:noAutofit/>
          </a:bodyPr>
          <a:lstStyle/>
          <a:p>
            <a:r>
              <a:rPr lang="cs-CZ" sz="3200" dirty="0"/>
              <a:t>Martina Horní, III/2, </a:t>
            </a:r>
            <a:r>
              <a:rPr lang="cs-CZ" sz="3200" dirty="0" smtClean="0"/>
              <a:t>21.3.2012</a:t>
            </a:r>
            <a:r>
              <a:rPr lang="cs-CZ" sz="3200" dirty="0"/>
              <a:t>, 2.ročník, Český jazyk, Podstatná jména – </a:t>
            </a:r>
            <a:r>
              <a:rPr lang="cs-CZ" sz="3200" dirty="0" smtClean="0"/>
              <a:t>1.část</a:t>
            </a:r>
            <a:r>
              <a:rPr lang="cs-CZ" sz="3200" dirty="0"/>
              <a:t>, prezentace, interaktivní práce-žáci, pracovní list</a:t>
            </a:r>
          </a:p>
        </p:txBody>
      </p:sp>
    </p:spTree>
    <p:extLst>
      <p:ext uri="{BB962C8B-B14F-4D97-AF65-F5344CB8AC3E}">
        <p14:creationId xmlns:p14="http://schemas.microsoft.com/office/powerpoint/2010/main" val="2402159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5400" b="1" u="sng" dirty="0" smtClean="0">
                <a:latin typeface="Arial" pitchFamily="34" charset="0"/>
                <a:cs typeface="Arial" pitchFamily="34" charset="0"/>
              </a:rPr>
              <a:t>Podstatná jména</a:t>
            </a:r>
            <a:endParaRPr lang="cs-CZ" sz="54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/>
          </a:solidFill>
        </p:spPr>
        <p:txBody>
          <a:bodyPr>
            <a:normAutofit/>
          </a:bodyPr>
          <a:lstStyle/>
          <a:p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 marL="400050" lvl="1" indent="0">
              <a:buNone/>
            </a:pPr>
            <a:r>
              <a:rPr lang="cs-CZ" sz="4400" dirty="0" smtClean="0">
                <a:latin typeface="Arial" pitchFamily="34" charset="0"/>
                <a:cs typeface="Arial" pitchFamily="34" charset="0"/>
              </a:rPr>
              <a:t>Podstatná jména jsou názvy </a:t>
            </a:r>
          </a:p>
          <a:p>
            <a:endParaRPr lang="cs-CZ" sz="4800" dirty="0">
              <a:latin typeface="Arial" pitchFamily="34" charset="0"/>
              <a:cs typeface="Arial" pitchFamily="34" charset="0"/>
            </a:endParaRPr>
          </a:p>
          <a:p>
            <a:pPr marL="400050" lvl="1" indent="0">
              <a:buNone/>
            </a:pPr>
            <a:r>
              <a:rPr lang="cs-CZ" sz="4400" u="sng" dirty="0" smtClean="0">
                <a:latin typeface="Arial" pitchFamily="34" charset="0"/>
                <a:cs typeface="Arial" pitchFamily="34" charset="0"/>
              </a:rPr>
              <a:t>osob, zvířat a věcí</a:t>
            </a:r>
            <a:endParaRPr lang="cs-CZ" sz="4400" u="sng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1201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008112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5400" b="1" u="sng" dirty="0" smtClean="0">
                <a:latin typeface="Arial" pitchFamily="34" charset="0"/>
                <a:cs typeface="Arial" pitchFamily="34" charset="0"/>
              </a:rPr>
              <a:t>Názvy osob</a:t>
            </a:r>
            <a:endParaRPr lang="cs-CZ" sz="5400" b="1" u="sng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Program Files (x86)\Microsoft Office\MEDIA\CAGCAT10\j0195384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150" y="2062870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045" y="1692292"/>
            <a:ext cx="1450238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Program Files (x86)\Microsoft Office\MEDIA\CAGCAT10\j028569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4682" y="4323811"/>
            <a:ext cx="1707185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Program Files (x86)\Microsoft Office\MEDIA\CAGCAT10\j0297551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8316" y="4546829"/>
            <a:ext cx="1195121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Program Files (x86)\Microsoft Office\MEDIA\CAGCAT10\j0240719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0501" y="1672044"/>
            <a:ext cx="1164031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407045" y="351560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LÉKAŘ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1825" y="3970272"/>
            <a:ext cx="1676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MAMINKA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8569" y="352581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LÉKAŘKA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4472799"/>
            <a:ext cx="1230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TURISTA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15732" y="5050285"/>
            <a:ext cx="1440160" cy="3712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GOLFISTKA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07045" y="6453336"/>
            <a:ext cx="255744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800" dirty="0" smtClean="0">
                <a:latin typeface="Arial" pitchFamily="34" charset="0"/>
                <a:cs typeface="Arial" pitchFamily="34" charset="0"/>
              </a:rPr>
              <a:t>Zdroj MS-Word klipart</a:t>
            </a:r>
            <a:endParaRPr lang="cs-CZ" sz="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2258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5400" b="1" u="sng" dirty="0" smtClean="0">
                <a:latin typeface="Arial" pitchFamily="34" charset="0"/>
                <a:cs typeface="Arial" pitchFamily="34" charset="0"/>
              </a:rPr>
              <a:t>Názvy zvířat</a:t>
            </a:r>
            <a:endParaRPr lang="cs-CZ" sz="5400" b="1" u="sng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Program Files (x86)\Microsoft Office\MEDIA\CAGCAT10\j0149627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1207" y="4454569"/>
            <a:ext cx="2533461" cy="1800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556791"/>
            <a:ext cx="2721511" cy="2494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391332"/>
            <a:ext cx="2749610" cy="2216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0171" y="4421358"/>
            <a:ext cx="2279782" cy="1618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261937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TYGR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64088" y="198884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ZAJÍC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1669" y="5148349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KOČKA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28384" y="501317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KRÁVA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07045" y="6453336"/>
            <a:ext cx="255744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800" dirty="0" smtClean="0">
                <a:latin typeface="Arial" pitchFamily="34" charset="0"/>
                <a:cs typeface="Arial" pitchFamily="34" charset="0"/>
              </a:rPr>
              <a:t>Zdroj MS-Word klipart</a:t>
            </a:r>
            <a:endParaRPr lang="cs-CZ" sz="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779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5400" b="1" u="sng" dirty="0" smtClean="0">
                <a:latin typeface="Arial" pitchFamily="34" charset="0"/>
                <a:cs typeface="Arial" pitchFamily="34" charset="0"/>
              </a:rPr>
              <a:t>Názvy věcí</a:t>
            </a:r>
            <a:endParaRPr lang="cs-CZ" sz="5400" b="1" u="sng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Program Files (x86)\Microsoft Office\MEDIA\CAGCAT10\j0183328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755172"/>
            <a:ext cx="1805940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Program Files (x86)\Microsoft Office\MEDIA\CAGCAT10\j018742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96752"/>
            <a:ext cx="1762049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Program Files (x86)\Microsoft Office\MEDIA\CAGCAT10\j021685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86657"/>
            <a:ext cx="1826971" cy="833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Program Files (x86)\Microsoft Office\MEDIA\CAGCAT10\j0234266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2971" y="4569342"/>
            <a:ext cx="2319196" cy="1895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672570"/>
            <a:ext cx="1952531" cy="207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51720" y="1601991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VYSOKOZDVIŽNÝ VOZÍK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16723" y="2664210"/>
            <a:ext cx="13708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FORMULE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551723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BUDÍK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50800" y="3672570"/>
            <a:ext cx="1351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AUTOBUS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65605" y="5373216"/>
            <a:ext cx="1246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ŽEHLIČKA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07045" y="6453336"/>
            <a:ext cx="255744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800" dirty="0" smtClean="0">
                <a:latin typeface="Arial" pitchFamily="34" charset="0"/>
                <a:cs typeface="Arial" pitchFamily="34" charset="0"/>
              </a:rPr>
              <a:t>Zdroj MS-Word klipart</a:t>
            </a:r>
            <a:endParaRPr lang="cs-CZ" sz="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374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5400" b="1" u="sng" dirty="0" smtClean="0">
                <a:latin typeface="Arial" pitchFamily="34" charset="0"/>
                <a:cs typeface="Arial" pitchFamily="34" charset="0"/>
              </a:rPr>
              <a:t>Podstatná jména</a:t>
            </a:r>
            <a:endParaRPr lang="cs-CZ" sz="54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  <a:solidFill>
            <a:schemeClr val="bg2"/>
          </a:solidFill>
        </p:spPr>
        <p:txBody>
          <a:bodyPr/>
          <a:lstStyle/>
          <a:p>
            <a:pPr marL="400050" lvl="1" indent="0">
              <a:buNone/>
            </a:pPr>
            <a:r>
              <a:rPr lang="cs-CZ" dirty="0" smtClean="0"/>
              <a:t>Podstatná jména mohou označovat </a:t>
            </a:r>
          </a:p>
          <a:p>
            <a:pPr marL="400050" lvl="1" indent="0">
              <a:buNone/>
            </a:pPr>
            <a:r>
              <a:rPr lang="cs-CZ" dirty="0"/>
              <a:t>j</a:t>
            </a:r>
            <a:r>
              <a:rPr lang="cs-CZ" dirty="0" smtClean="0"/>
              <a:t>ednu osobu, jedno zvíře, jednu věc</a:t>
            </a:r>
          </a:p>
          <a:p>
            <a:endParaRPr lang="cs-CZ" dirty="0"/>
          </a:p>
        </p:txBody>
      </p:sp>
      <p:pic>
        <p:nvPicPr>
          <p:cNvPr id="1026" name="Picture 2" descr="C:\Program Files (x86)\Microsoft Office\MEDIA\CAGCAT10\j024071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212976"/>
            <a:ext cx="1164031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393996"/>
            <a:ext cx="1819275" cy="1668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 (x86)\Microsoft Office\MEDIA\CAGCAT10\j030549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2763" y="3233738"/>
            <a:ext cx="180975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07045" y="6453336"/>
            <a:ext cx="255744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800" dirty="0" smtClean="0">
                <a:latin typeface="Arial" pitchFamily="34" charset="0"/>
                <a:cs typeface="Arial" pitchFamily="34" charset="0"/>
              </a:rPr>
              <a:t>Zdroj MS-Word klipart</a:t>
            </a:r>
            <a:endParaRPr lang="cs-CZ" sz="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3644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u="sng" dirty="0">
                <a:latin typeface="Arial" pitchFamily="34" charset="0"/>
                <a:cs typeface="Arial" pitchFamily="34" charset="0"/>
              </a:rPr>
              <a:t>Podstatná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/>
          </a:solidFill>
        </p:spPr>
        <p:txBody>
          <a:bodyPr/>
          <a:lstStyle/>
          <a:p>
            <a:pPr marL="400050" lvl="1" indent="0">
              <a:buNone/>
            </a:pPr>
            <a:r>
              <a:rPr lang="cs-CZ" dirty="0"/>
              <a:t>Podstatná jména mohou označovat </a:t>
            </a:r>
          </a:p>
          <a:p>
            <a:pPr marL="400050" lvl="1" indent="0">
              <a:buNone/>
            </a:pPr>
            <a:r>
              <a:rPr lang="cs-CZ" dirty="0" smtClean="0"/>
              <a:t>Dvě a více osob,      zvířat,            věcí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 descr="C:\Program Files (x86)\Microsoft Office\MEDIA\CAGCAT10\j03052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0133" y="4300069"/>
            <a:ext cx="113842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 (x86)\Microsoft Office\MEDIA\CAGCAT10\j03052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4438" y="4281488"/>
            <a:ext cx="1138237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 (x86)\Microsoft Office\MEDIA\CAGCAT10\j03052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452688"/>
            <a:ext cx="113823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076214"/>
            <a:ext cx="1830388" cy="1474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869160"/>
            <a:ext cx="1830387" cy="1474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Program Files (x86)\Microsoft Office\MEDIA\CAGCAT10\j018634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847" y="2919412"/>
            <a:ext cx="1199232" cy="1683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Program Files (x86)\Microsoft Office\MEDIA\CAGCAT10\j0285698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8079" y="2849123"/>
            <a:ext cx="1707185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Program Files (x86)\Microsoft Office\MEDIA\CAGCAT10\j0297551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8791" y="4617351"/>
            <a:ext cx="1195388" cy="1824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407045" y="6453336"/>
            <a:ext cx="255744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800" dirty="0" smtClean="0">
                <a:latin typeface="Arial" pitchFamily="34" charset="0"/>
                <a:cs typeface="Arial" pitchFamily="34" charset="0"/>
              </a:rPr>
              <a:t>Zdroj MS-Word klipart</a:t>
            </a:r>
            <a:endParaRPr lang="cs-CZ" sz="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9715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97788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C:\Program Files (x86)\Microsoft Office\MEDIA\CAGCAT10\j028569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144" y="4749574"/>
            <a:ext cx="1707185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:\Program Files (x86)\Microsoft Office\MEDIA\CAGCAT10\j0297551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804441"/>
            <a:ext cx="1195121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21523" y="494116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LÉKAŘ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57414" y="386156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LÉKAŘKA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62919" y="4486900"/>
            <a:ext cx="1230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TURISTA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Picture 9" descr="C:\Program Files (x86)\Microsoft Office\MEDIA\CAGCAT10\j0240719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1449" y="1154156"/>
            <a:ext cx="1164031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5480" y="2981127"/>
            <a:ext cx="1450238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95536" y="476672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Pracovní list pro žáka      Přiřaď k daným obrázkům správný název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88938" y="3515797"/>
            <a:ext cx="14798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GOLFISTKA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58980" y="2642672"/>
            <a:ext cx="12618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MAMINKA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07045" y="6453336"/>
            <a:ext cx="255744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800" dirty="0" smtClean="0">
                <a:latin typeface="Arial" pitchFamily="34" charset="0"/>
                <a:cs typeface="Arial" pitchFamily="34" charset="0"/>
              </a:rPr>
              <a:t>Zdroj MS-Word klipart</a:t>
            </a:r>
            <a:endParaRPr lang="cs-CZ" sz="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6812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008112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Návrh řešení pracovního list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Program Files (x86)\Microsoft Office\MEDIA\CAGCAT10\j0195384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150" y="2062870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045" y="1692292"/>
            <a:ext cx="1450238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Program Files (x86)\Microsoft Office\MEDIA\CAGCAT10\j028569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4682" y="4323811"/>
            <a:ext cx="1707185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Program Files (x86)\Microsoft Office\MEDIA\CAGCAT10\j0297551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8316" y="4546829"/>
            <a:ext cx="1195121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Program Files (x86)\Microsoft Office\MEDIA\CAGCAT10\j0240719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0501" y="1672044"/>
            <a:ext cx="1164031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407045" y="351560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LÉKAŘ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1825" y="3970272"/>
            <a:ext cx="1676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MAMINKA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8569" y="352581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LÉKAŘKA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4472799"/>
            <a:ext cx="1230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TURISTA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15732" y="5050285"/>
            <a:ext cx="1440160" cy="3712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GOLFISTKA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07045" y="6453336"/>
            <a:ext cx="255744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800" dirty="0" smtClean="0">
                <a:latin typeface="Arial" pitchFamily="34" charset="0"/>
                <a:cs typeface="Arial" pitchFamily="34" charset="0"/>
              </a:rPr>
              <a:t>Zdroj MS-Word klipart</a:t>
            </a:r>
            <a:endParaRPr lang="cs-CZ" sz="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068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>
                <a:latin typeface="Arial" pitchFamily="34" charset="0"/>
                <a:cs typeface="Arial" pitchFamily="34" charset="0"/>
              </a:rPr>
              <a:t>Pracovní list pro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žáka – zvol si 3 oblíbené barvy a barevně vyznač názvy osob, zvířat a věcí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0005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Lékař, nůž, hroch, židle, prodavač, tele, písanka, teta, mravenci, dědeček, lavice, učitel, pavouci, strom, košile, žena, okno, žraloci, vnoučata, loď, sousedka, houba, křída, ředitel, koberec, lustr, uklízečka, počítač, pávi, hroši, dům, koupaliště, plavčík, šiška, váza, muškáty, pes, knihovnice, knoflík, kominík, čáp, rybník, rybář, pruty, pošťák, maminka, sestra, sklenička, lampa, lev, švadlena, knedlíky, orel, řidiči, automobil, kos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7224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Návrh možného barevného řešení pracovního listu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pPr marL="400050" lvl="1" indent="0">
              <a:buNone/>
            </a:pPr>
            <a:r>
              <a:rPr lang="cs-CZ" sz="29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Lékař,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9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nůž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9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hroch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9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židle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9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prodavač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9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tele, </a:t>
            </a:r>
            <a:r>
              <a:rPr lang="cs-CZ" sz="29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písanka, </a:t>
            </a:r>
            <a:r>
              <a:rPr lang="cs-CZ" sz="29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teta,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9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mravenci,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9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dědeček,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9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lavice, </a:t>
            </a:r>
            <a:r>
              <a:rPr lang="cs-CZ" sz="29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učitel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9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pavouci,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9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strom, košile, </a:t>
            </a:r>
            <a:r>
              <a:rPr lang="cs-CZ" sz="29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žena</a:t>
            </a:r>
            <a:r>
              <a:rPr lang="cs-CZ" sz="29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9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okno,</a:t>
            </a:r>
            <a:r>
              <a:rPr lang="cs-CZ" sz="29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žraloci,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9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vnoučata,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9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loď,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9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sousedka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9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houba, křída,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9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ředitel</a:t>
            </a:r>
            <a:r>
              <a:rPr lang="cs-CZ" sz="29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, koberec, lustr, </a:t>
            </a:r>
            <a:r>
              <a:rPr lang="cs-CZ" sz="29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uklízečka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9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počítač, </a:t>
            </a:r>
            <a:r>
              <a:rPr lang="cs-CZ" sz="29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pávi, hroši, </a:t>
            </a:r>
            <a:r>
              <a:rPr lang="cs-CZ" sz="29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dům, koupaliště, </a:t>
            </a:r>
            <a:r>
              <a:rPr lang="cs-CZ" sz="29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plavčík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9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šiška, váza, muškáty, </a:t>
            </a:r>
            <a:r>
              <a:rPr lang="cs-CZ" sz="29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pes, </a:t>
            </a:r>
            <a:r>
              <a:rPr lang="cs-CZ" sz="29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knihovnice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9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knoflík,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9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kominík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9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čáp,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9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rybník, </a:t>
            </a:r>
            <a:r>
              <a:rPr lang="cs-CZ" sz="29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rybář</a:t>
            </a:r>
            <a:r>
              <a:rPr lang="cs-CZ" sz="29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, pruty, </a:t>
            </a:r>
            <a:r>
              <a:rPr lang="cs-CZ" sz="29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pošťák, maminka, sestra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9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sklenička, lampa</a:t>
            </a:r>
            <a:r>
              <a:rPr lang="cs-CZ" sz="29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, lev</a:t>
            </a:r>
            <a:r>
              <a:rPr lang="cs-CZ" sz="29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9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švadlena</a:t>
            </a:r>
            <a:r>
              <a:rPr lang="cs-CZ" sz="29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9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knedlíky,</a:t>
            </a:r>
            <a:r>
              <a:rPr lang="cs-CZ" sz="2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9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orel,</a:t>
            </a:r>
            <a:r>
              <a:rPr lang="cs-CZ" sz="2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9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řidiči</a:t>
            </a:r>
            <a:r>
              <a:rPr lang="cs-CZ" sz="29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9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automobil,</a:t>
            </a:r>
            <a:r>
              <a:rPr lang="cs-CZ" sz="29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9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kos</a:t>
            </a:r>
            <a:endParaRPr lang="cs-CZ" sz="29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3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33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8199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340768"/>
            <a:ext cx="3916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obrázků: klipart –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235269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393</Words>
  <Application>Microsoft Office PowerPoint</Application>
  <PresentationFormat>Předvádění na obrazovce (4:3)</PresentationFormat>
  <Paragraphs>64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Martina Horní, III/2, 21.3.2012, 2.ročník, Český jazyk, Podstatná jména – 1.část, prezentace, interaktivní práce-žáci, pracovní list</vt:lpstr>
      <vt:lpstr>Podstatná jména</vt:lpstr>
      <vt:lpstr>Názvy osob</vt:lpstr>
      <vt:lpstr>Názvy zvířat</vt:lpstr>
      <vt:lpstr>Názvy věcí</vt:lpstr>
      <vt:lpstr>Podstatná jména</vt:lpstr>
      <vt:lpstr>Podstatná jména</vt:lpstr>
      <vt:lpstr>Prezentace aplikace PowerPoint</vt:lpstr>
      <vt:lpstr>Návrh řešení pracovního list</vt:lpstr>
      <vt:lpstr>Pracovní list pro žáka – zvol si 3 oblíbené barvy a barevně vyznač názvy osob, zvířat a věcí</vt:lpstr>
      <vt:lpstr>Návrh možného barevného řešení pracovního listu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0K5C</dc:creator>
  <cp:lastModifiedBy>Učitel</cp:lastModifiedBy>
  <cp:revision>36</cp:revision>
  <dcterms:created xsi:type="dcterms:W3CDTF">2012-03-06T16:35:07Z</dcterms:created>
  <dcterms:modified xsi:type="dcterms:W3CDTF">2012-03-11T09:24:02Z</dcterms:modified>
</cp:coreProperties>
</file>