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0" r:id="rId4"/>
    <p:sldId id="256" r:id="rId5"/>
    <p:sldId id="261" r:id="rId6"/>
    <p:sldId id="258" r:id="rId7"/>
    <p:sldId id="257" r:id="rId8"/>
    <p:sldId id="262" r:id="rId9"/>
    <p:sldId id="264" r:id="rId10"/>
    <p:sldId id="263" r:id="rId11"/>
    <p:sldId id="259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50000">
              <a:schemeClr val="accent4">
                <a:lumMod val="40000"/>
                <a:lumOff val="60000"/>
              </a:schemeClr>
            </a:gs>
            <a:gs pos="100000">
              <a:schemeClr val="tx2">
                <a:lumMod val="20000"/>
                <a:lumOff val="8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14.1.2013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546411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VY_32_INOVACE_19_EKOSYSTÉMY_ANTARKTIDA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264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922016844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Antarktida a seznámení s jeho polohou a živočichy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Popíše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krajinu a podnebí Antarktidy a uvede příklady výskytu některých živočichů.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Jižní pól, krill, kytovci, tuleni,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rypouši, tučňáci, chaluhy, albatrosi.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400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83" y="2136829"/>
            <a:ext cx="4665728" cy="4312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9" y="584742"/>
            <a:ext cx="784887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Antarktida</a:t>
            </a:r>
            <a:r>
              <a:rPr lang="cs-CZ" sz="2800" dirty="0"/>
              <a:t> (název pochází z řečtiny a znamená „naproti Arktidě“, tedy v přeneseném významu „naproti severu“) </a:t>
            </a:r>
            <a:r>
              <a:rPr lang="cs-CZ" sz="2800" b="1" dirty="0"/>
              <a:t>je čtvrtý největší </a:t>
            </a:r>
            <a:r>
              <a:rPr lang="cs-CZ" sz="2800" b="1" dirty="0" smtClean="0"/>
              <a:t>světadíl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83569" y="2420888"/>
            <a:ext cx="30963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Zároveň je tak pojmenována jižní polární oblast rozprostírající se kolem </a:t>
            </a:r>
            <a:r>
              <a:rPr lang="cs-CZ" sz="2800" b="1" dirty="0"/>
              <a:t>jižního pólu </a:t>
            </a:r>
            <a:r>
              <a:rPr lang="cs-CZ" sz="2800" dirty="0"/>
              <a:t>Země.</a:t>
            </a:r>
          </a:p>
        </p:txBody>
      </p:sp>
    </p:spTree>
    <p:extLst>
      <p:ext uri="{BB962C8B-B14F-4D97-AF65-F5344CB8AC3E}">
        <p14:creationId xmlns:p14="http://schemas.microsoft.com/office/powerpoint/2010/main" val="91739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487" y="689725"/>
            <a:ext cx="5220072" cy="5220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9414" y="883715"/>
            <a:ext cx="302433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Krajina i podnebí jsou v Antarktidě natolik drsné, že se tu žádní lidé nikdy neusadili natrvalo. Jedinými obyvateli tohoto kontinentu jsou vědci, kteří tu pracují na výzkumných projektech.</a:t>
            </a: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97" y="3068960"/>
            <a:ext cx="762000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404664"/>
            <a:ext cx="806489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Antarktida je nejchladnější kontinent na Zemi. Podnebí je extrémně studené, v centrálních oblastech navíc extrémně suché.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67586" y="1988840"/>
            <a:ext cx="755911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Antarktida je navíc největrnějším kontinentem na světě. </a:t>
            </a:r>
          </a:p>
        </p:txBody>
      </p:sp>
    </p:spTree>
    <p:extLst>
      <p:ext uri="{BB962C8B-B14F-4D97-AF65-F5344CB8AC3E}">
        <p14:creationId xmlns:p14="http://schemas.microsoft.com/office/powerpoint/2010/main" val="1363727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8640"/>
            <a:ext cx="7942036" cy="38164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Antarktidě </a:t>
            </a:r>
            <a:r>
              <a:rPr lang="cs-CZ" sz="2800" dirty="0"/>
              <a:t>byla ve stanici Vostok dne 21. července 1983 naměřena absolutně nejnižší teplota na zeměkouli –89,4°C. Nejvyšší teplota na Antarktidě byla naměřená na dvou </a:t>
            </a:r>
            <a:r>
              <a:rPr lang="cs-CZ" sz="2800" dirty="0" smtClean="0"/>
              <a:t>místech a </a:t>
            </a:r>
            <a:r>
              <a:rPr lang="cs-CZ" sz="2800" dirty="0"/>
              <a:t>to +14,6 °</a:t>
            </a:r>
            <a:r>
              <a:rPr lang="cs-CZ" sz="2800" dirty="0" smtClean="0"/>
              <a:t>C.</a:t>
            </a:r>
          </a:p>
          <a:p>
            <a:pPr marL="0" indent="0">
              <a:buNone/>
            </a:pPr>
            <a:r>
              <a:rPr lang="cs-CZ" sz="2800" dirty="0" smtClean="0"/>
              <a:t>Teploty </a:t>
            </a:r>
            <a:r>
              <a:rPr lang="cs-CZ" sz="2800" dirty="0"/>
              <a:t>ve vnitrozemí se v zimě (červenec) pohybují průměrně od –40 °C do –70 °C, extrémy </a:t>
            </a:r>
            <a:r>
              <a:rPr lang="cs-CZ" sz="2800"/>
              <a:t>dosahují </a:t>
            </a:r>
            <a:r>
              <a:rPr lang="cs-CZ" sz="2800" smtClean="0"/>
              <a:t>i     </a:t>
            </a:r>
            <a:r>
              <a:rPr lang="cs-CZ" sz="2800" dirty="0"/>
              <a:t>–90 °C, v létě (</a:t>
            </a:r>
            <a:r>
              <a:rPr lang="cs-CZ" sz="2800" dirty="0" smtClean="0"/>
              <a:t>leden</a:t>
            </a:r>
            <a:r>
              <a:rPr lang="cs-CZ" sz="2800" dirty="0"/>
              <a:t>)</a:t>
            </a:r>
            <a:r>
              <a:rPr lang="cs-CZ" sz="2800" dirty="0" smtClean="0"/>
              <a:t> </a:t>
            </a:r>
            <a:r>
              <a:rPr lang="cs-CZ" sz="2800" dirty="0"/>
              <a:t>kolísají mezi –10 °C a –40 °C. Východní Antarktida je obecně chladnější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C:\Users\Marcela\AppData\Local\Microsoft\Windows\Temporary Internet Files\Content.IE5\W3PCQDNN\MP9004009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32589"/>
            <a:ext cx="1801853" cy="227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76569"/>
            <a:ext cx="3529157" cy="256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40717" y="5759315"/>
            <a:ext cx="314189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Polární stanice  Amundsen - </a:t>
            </a:r>
            <a:r>
              <a:rPr lang="cs-CZ" sz="2800" b="1" dirty="0"/>
              <a:t>S</a:t>
            </a:r>
            <a:r>
              <a:rPr lang="cs-CZ" sz="2800" b="1" dirty="0" smtClean="0"/>
              <a:t>cott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9719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Flóra a fauna</a:t>
            </a:r>
          </a:p>
          <a:p>
            <a:pPr marL="0" indent="0">
              <a:buNone/>
            </a:pPr>
            <a:r>
              <a:rPr lang="cs-CZ" dirty="0" smtClean="0"/>
              <a:t>Na nejstudenějším kontinentu byly objeveny pouze tři druhy kvetoucích rostlin a více než 50 druhů mechů a lišejníků. Zaznamenány byly také některé řasy, houby a bakterie.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17032"/>
            <a:ext cx="324036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385708" y="5517232"/>
            <a:ext cx="26642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Rossův ostrov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29209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305525"/>
            <a:ext cx="77768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 okolních mořích žije spousta drobných korýšů, živočichů s tvrdou ulitou zvaných </a:t>
            </a:r>
            <a:r>
              <a:rPr lang="cs-CZ" sz="2800" b="1" dirty="0"/>
              <a:t>krill,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56865"/>
            <a:ext cx="5743986" cy="3941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248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08974" cy="1143000"/>
          </a:xfrm>
        </p:spPr>
        <p:txBody>
          <a:bodyPr>
            <a:noAutofit/>
          </a:bodyPr>
          <a:lstStyle/>
          <a:p>
            <a:pPr algn="l"/>
            <a:r>
              <a:rPr lang="cs-CZ" sz="2800" dirty="0"/>
              <a:t>mnoho obratlovců (</a:t>
            </a:r>
            <a:r>
              <a:rPr lang="cs-CZ" sz="2800" b="1" dirty="0"/>
              <a:t>kytovci</a:t>
            </a:r>
            <a:r>
              <a:rPr lang="cs-CZ" sz="2800" dirty="0"/>
              <a:t>, </a:t>
            </a:r>
            <a:r>
              <a:rPr lang="cs-CZ" sz="2800" b="1" dirty="0"/>
              <a:t>tulen</a:t>
            </a:r>
            <a:r>
              <a:rPr lang="cs-CZ" sz="2800" dirty="0"/>
              <a:t>i, </a:t>
            </a:r>
            <a:r>
              <a:rPr lang="cs-CZ" sz="2800" b="1" dirty="0"/>
              <a:t>rypouši</a:t>
            </a:r>
            <a:r>
              <a:rPr lang="cs-CZ" sz="2800" dirty="0"/>
              <a:t>, některé ryby a další) i bezobratlých živočichů (plankton, </a:t>
            </a:r>
            <a:r>
              <a:rPr lang="cs-CZ" sz="2800" dirty="0" smtClean="0"/>
              <a:t>hlavonožci, </a:t>
            </a:r>
            <a:r>
              <a:rPr lang="cs-CZ" sz="2800" b="1" dirty="0"/>
              <a:t>ostnokožci</a:t>
            </a:r>
            <a:r>
              <a:rPr lang="cs-CZ" sz="2800" dirty="0"/>
              <a:t> a další).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49" y="1642848"/>
            <a:ext cx="3454118" cy="2314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09" y="4221088"/>
            <a:ext cx="3575484" cy="238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25354"/>
            <a:ext cx="3708439" cy="2455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083" y="4324882"/>
            <a:ext cx="3312368" cy="227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0570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813" y="3273574"/>
            <a:ext cx="4021825" cy="2951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50" y="1914919"/>
            <a:ext cx="3810001" cy="2857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620688"/>
            <a:ext cx="784887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Najdeme tu hojnost mořských ptáků, jako jsou např. </a:t>
            </a:r>
            <a:r>
              <a:rPr lang="cs-CZ" sz="2800" b="1" dirty="0"/>
              <a:t>chaluhy a albatrosi</a:t>
            </a:r>
            <a:r>
              <a:rPr lang="cs-CZ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75233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13" y="1247091"/>
            <a:ext cx="7620000" cy="50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59013" y="587644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Faunu také zastupuje osm druhů </a:t>
            </a:r>
            <a:r>
              <a:rPr lang="cs-CZ" sz="2800" b="1" dirty="0" smtClean="0"/>
              <a:t>tučňáků</a:t>
            </a:r>
            <a:r>
              <a:rPr lang="cs-CZ" sz="2800" dirty="0" smtClean="0"/>
              <a:t>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611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412776"/>
            <a:ext cx="8229600" cy="5112568"/>
          </a:xfrm>
          <a:prstGeom prst="rect">
            <a:avLst/>
          </a:prstGeo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commons.wikimedia.org/wiki/File:Antarctica_ice_shelves.gif?uselang=cs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http://cs.wikipedia.org/wiki/Soubor:Antarctica_6400px_from_Blue_Marble.jpg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http://cs.wikipedia.org/wiki/Antarktida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http://commons.wikimedia.org/wiki/File:Bay_of_Whales_broad.jpg?uselang=cs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http://cs.wikipedia.org/wiki/Soubor:SPSM.05.jpg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http://cs.wikipedia.org/wiki/Soubor:RossIslandMap.jpg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http://cs.wikipedia.org/wiki/Soubor:Krill_swarm.jpg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http://commons.wikimedia.org/wiki/File:Southern_right_whale2.jpg?uselang=cs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http://cs.wikipedia.org/wiki/Soubor:Rossrobbe.jpg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http://commons.wikimedia.org/wiki/File:Southern_Elephant_seal.jpg?uselang=cs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http://cs.wikipedia.org/wiki/Soubor:Nerr0878.jpg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http://cs.wikipedia.org/wiki/Soubor:070226_wandering_albatross_off_Kaikoura_3.jpg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http://commons.wikimedia.org/wiki/File:Famille_de_Skuas_2.jpg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45720" indent="0">
              <a:buNone/>
            </a:pPr>
            <a:endParaRPr lang="cs-CZ" sz="1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892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3528392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://cs.wikipedia.org/wiki/Soubor:Kaiserpinguine_mit_Jungen.jpg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tx1"/>
                </a:solidFill>
              </a:rPr>
              <a:t>obrázky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tx1"/>
                </a:solidFill>
              </a:rPr>
              <a:t>[cit. 2012-09-25].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2575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447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mnoho obratlovců (kytovci, tuleni, rypouši, některé ryby a další) i bezobratlých živočichů (plankton, hlavonožci, ostnokožci a další).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20</cp:revision>
  <dcterms:created xsi:type="dcterms:W3CDTF">2012-08-20T19:24:43Z</dcterms:created>
  <dcterms:modified xsi:type="dcterms:W3CDTF">2013-01-14T21:28:02Z</dcterms:modified>
</cp:coreProperties>
</file>