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8" r:id="rId4"/>
    <p:sldId id="257" r:id="rId5"/>
    <p:sldId id="263" r:id="rId6"/>
    <p:sldId id="261" r:id="rId7"/>
    <p:sldId id="259" r:id="rId8"/>
    <p:sldId id="265" r:id="rId9"/>
    <p:sldId id="256" r:id="rId10"/>
    <p:sldId id="266" r:id="rId11"/>
    <p:sldId id="264" r:id="rId12"/>
    <p:sldId id="260" r:id="rId13"/>
    <p:sldId id="267" r:id="rId14"/>
    <p:sldId id="269" r:id="rId15"/>
    <p:sldId id="268" r:id="rId16"/>
    <p:sldId id="271" r:id="rId17"/>
    <p:sldId id="272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2">
                <a:lumMod val="20000"/>
                <a:lumOff val="8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hyperlink" Target="http://cs.wikipedia.org/wiki/Soubor:Salix_lapponum4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://cs.wikipedia.org/wiki/Soubor:Heringsschwarm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18675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VY_32_INOVACE_18_EKOSYSTÉMY_ARKTIDA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621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930716053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Arktida a seznámení s jeho polohou a živočichy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Popíše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krajinu a podnebí Arktidy a uvede příklady výskytu některých rostlin a  živočichů.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Severní pól, tundra, tajga, kožešinoví živočichové, ptáci, vodní živočichové.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63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7838653"/>
              </p:ext>
            </p:extLst>
          </p:nvPr>
        </p:nvGraphicFramePr>
        <p:xfrm>
          <a:off x="5580112" y="3717032"/>
          <a:ext cx="3106688" cy="365760"/>
        </p:xfrm>
        <a:graphic>
          <a:graphicData uri="http://schemas.openxmlformats.org/drawingml/2006/table">
            <a:tbl>
              <a:tblPr/>
              <a:tblGrid>
                <a:gridCol w="3106688"/>
              </a:tblGrid>
              <a:tr h="1918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575048" y="332656"/>
            <a:ext cx="8568952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Arktida</a:t>
            </a:r>
            <a:endParaRPr lang="cs-CZ" sz="2800" dirty="0">
              <a:latin typeface="Arial" charset="0"/>
              <a:cs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je název pro oblast okolo severního pólu. Název pochází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z řeckého slova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α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ρκτος</a:t>
            </a:r>
            <a:r>
              <a:rPr lang="cs-CZ" sz="2800" dirty="0" smtClean="0">
                <a:latin typeface="Arial" charset="0"/>
                <a:cs typeface="Arial" charset="0"/>
              </a:rPr>
              <a:t>(</a:t>
            </a:r>
            <a:r>
              <a:rPr lang="cs-CZ" sz="2800" dirty="0" smtClean="0">
                <a:latin typeface="Arial" charset="0"/>
                <a:cs typeface="Arial" charset="0"/>
              </a:rPr>
              <a:t>arktos</a:t>
            </a:r>
            <a:r>
              <a:rPr lang="cs-CZ" sz="2800" dirty="0" smtClean="0">
                <a:latin typeface="Arial" charset="0"/>
                <a:cs typeface="Arial" charset="0"/>
              </a:rPr>
              <a:t>)</a:t>
            </a:r>
            <a:r>
              <a:rPr kumimoji="0" lang="cs-CZ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,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které znamená medvěd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a vztahuje se k souhvězdí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Malý medvěd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a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Velká Medvědice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a na hvězdu Polárku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283" y="2707094"/>
            <a:ext cx="5550642" cy="3747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33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4762872" cy="60469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Hranice </a:t>
            </a:r>
            <a:r>
              <a:rPr lang="cs-CZ" dirty="0"/>
              <a:t>Arktidy </a:t>
            </a:r>
            <a:r>
              <a:rPr lang="cs-CZ" dirty="0" smtClean="0"/>
              <a:t>se nejčastěji definuje </a:t>
            </a:r>
            <a:r>
              <a:rPr lang="cs-CZ" dirty="0"/>
              <a:t>buď jako oblast na sever od severního polárního </a:t>
            </a:r>
            <a:r>
              <a:rPr lang="cs-CZ" dirty="0" smtClean="0"/>
              <a:t>kruhu </a:t>
            </a:r>
            <a:r>
              <a:rPr lang="cs-CZ" dirty="0"/>
              <a:t>nebo jako oblast na </a:t>
            </a:r>
            <a:r>
              <a:rPr lang="cs-CZ" sz="2800" dirty="0"/>
              <a:t>severní</a:t>
            </a:r>
            <a:r>
              <a:rPr lang="cs-CZ" dirty="0"/>
              <a:t> polokouli, v níž průměrná teplota ani v létě nepřesahuje 10 °</a:t>
            </a:r>
            <a:r>
              <a:rPr lang="cs-CZ" dirty="0" smtClean="0"/>
              <a:t>C. 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současné době má takto vymezená Arktida rozlohu více než 26 mil. </a:t>
            </a:r>
            <a:r>
              <a:rPr lang="cs-CZ" dirty="0" smtClean="0"/>
              <a:t>km²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64716"/>
            <a:ext cx="3995936" cy="5013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42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19050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>Většinu plochy Arktidy zaujímá Severní ledový oceán, převážnou část roku zamrzlý nebo s plovoucími ledovými </a:t>
            </a:r>
            <a:r>
              <a:rPr lang="cs-CZ" sz="2800" dirty="0" smtClean="0"/>
              <a:t>krami. </a:t>
            </a:r>
            <a:r>
              <a:rPr lang="cs-CZ" sz="2800" dirty="0"/>
              <a:t>Zbytek připadá na severní okraje Evropy, Asie, Grónska a Severní Ameriky včetně přilehlých ostrovů.</a:t>
            </a:r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0648"/>
            <a:ext cx="5832648" cy="3929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16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252" y="304341"/>
            <a:ext cx="8229600" cy="2404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Teplotní </a:t>
            </a:r>
            <a:r>
              <a:rPr lang="cs-CZ" dirty="0"/>
              <a:t>podmínky jsou nesrovnatelně vyšší než v Antarktidě. V zimě jsou střední lednové teploty od +3 °C </a:t>
            </a:r>
            <a:r>
              <a:rPr lang="cs-CZ" dirty="0" smtClean="0"/>
              <a:t>do </a:t>
            </a:r>
            <a:r>
              <a:rPr lang="cs-CZ" dirty="0"/>
              <a:t>−40 °</a:t>
            </a:r>
            <a:r>
              <a:rPr lang="cs-CZ" dirty="0" smtClean="0"/>
              <a:t>C. </a:t>
            </a:r>
            <a:r>
              <a:rPr lang="cs-CZ" dirty="0"/>
              <a:t>Naopak střední červencové teploty se pohybují od +10 °C </a:t>
            </a:r>
            <a:r>
              <a:rPr lang="cs-CZ" dirty="0" smtClean="0"/>
              <a:t>po </a:t>
            </a:r>
            <a:r>
              <a:rPr lang="cs-CZ" dirty="0"/>
              <a:t>0 °</a:t>
            </a:r>
            <a:r>
              <a:rPr lang="cs-CZ" dirty="0" smtClean="0"/>
              <a:t>C.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66350"/>
            <a:ext cx="4202410" cy="3151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6064" y="2768148"/>
            <a:ext cx="3347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Na severním pólu dosahuje v létě teplota 0–3 °C, v zimě se pohybuje okolo −30 až −40 °C. Nejnižší naměřená teplota je zde −56 °C, nejvyšší +6 °C.</a:t>
            </a:r>
          </a:p>
        </p:txBody>
      </p:sp>
    </p:spTree>
    <p:extLst>
      <p:ext uri="{BB962C8B-B14F-4D97-AF65-F5344CB8AC3E}">
        <p14:creationId xmlns:p14="http://schemas.microsoft.com/office/powerpoint/2010/main" val="422027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62759"/>
            <a:ext cx="8229600" cy="302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Arktické mrazové poušti je rostlinstvo velmi </a:t>
            </a:r>
            <a:r>
              <a:rPr lang="cs-CZ" dirty="0" smtClean="0"/>
              <a:t>chudé.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 přechodné zóně pouštní tundry nalezneme mechy, lišejníky i kvetoucí rostliny, vegetace je však přerušovaná, vzrůst rostlin je malý.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7128792" cy="227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8204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870850" cy="4409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50881"/>
            <a:ext cx="1944216" cy="2375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14180"/>
            <a:ext cx="2274943" cy="2066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3568" y="405547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 rostlin jsou zde například </a:t>
            </a:r>
            <a:r>
              <a:rPr lang="cs-CZ" sz="3200" dirty="0" smtClean="0"/>
              <a:t>polární</a:t>
            </a:r>
            <a:r>
              <a:rPr lang="cs-CZ" sz="3200" b="1" dirty="0" smtClean="0"/>
              <a:t> </a:t>
            </a:r>
            <a:r>
              <a:rPr lang="cs-CZ" sz="3200" b="1" dirty="0"/>
              <a:t>vřes</a:t>
            </a:r>
            <a:r>
              <a:rPr lang="cs-CZ" sz="3200" dirty="0"/>
              <a:t>, </a:t>
            </a:r>
            <a:r>
              <a:rPr lang="cs-CZ" sz="3200" b="1" dirty="0"/>
              <a:t>pryskyřník</a:t>
            </a:r>
            <a:r>
              <a:rPr lang="cs-CZ" sz="3200" dirty="0"/>
              <a:t>, rdesno a různé trávy. Z dřevin nalezneme </a:t>
            </a:r>
            <a:r>
              <a:rPr lang="cs-CZ" sz="3200" b="1" dirty="0"/>
              <a:t>vrbu bylinnou</a:t>
            </a:r>
            <a:r>
              <a:rPr lang="cs-CZ" sz="3200" dirty="0"/>
              <a:t>.</a:t>
            </a: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048" y="4797152"/>
            <a:ext cx="2225824" cy="1669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10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404664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 </a:t>
            </a:r>
            <a:r>
              <a:rPr lang="cs-CZ" sz="3200" b="1" dirty="0"/>
              <a:t>tundře</a:t>
            </a:r>
            <a:r>
              <a:rPr lang="cs-CZ" sz="3200" dirty="0"/>
              <a:t> se nachází souvislá vegetace, je zde i bohatší druhové složení. To obsahuje výše zmíněné </a:t>
            </a:r>
            <a:r>
              <a:rPr lang="cs-CZ" sz="3200" dirty="0" smtClean="0"/>
              <a:t>druhy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48880"/>
            <a:ext cx="5688632" cy="3510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101" y="3832276"/>
            <a:ext cx="2152569" cy="287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866" y="4026894"/>
            <a:ext cx="3110446" cy="2243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332656"/>
            <a:ext cx="819762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a z dalších např. </a:t>
            </a:r>
            <a:r>
              <a:rPr lang="cs-CZ" sz="3200" b="1" dirty="0"/>
              <a:t>břízu zakrslou</a:t>
            </a:r>
            <a:r>
              <a:rPr lang="cs-CZ" sz="3200" dirty="0"/>
              <a:t>, </a:t>
            </a:r>
            <a:r>
              <a:rPr lang="cs-CZ" sz="3200" dirty="0">
                <a:hlinkClick r:id="rId4"/>
              </a:rPr>
              <a:t>vrbu laponskou</a:t>
            </a:r>
            <a:r>
              <a:rPr lang="cs-CZ" sz="3200" dirty="0"/>
              <a:t>, </a:t>
            </a:r>
            <a:r>
              <a:rPr lang="cs-CZ" sz="3200" b="1" dirty="0"/>
              <a:t>pěnišník </a:t>
            </a:r>
            <a:r>
              <a:rPr lang="cs-CZ" sz="3200" dirty="0"/>
              <a:t>laponský, </a:t>
            </a:r>
            <a:r>
              <a:rPr lang="cs-CZ" sz="3200" b="1" dirty="0"/>
              <a:t>olši</a:t>
            </a:r>
            <a:r>
              <a:rPr lang="cs-CZ" sz="3200" dirty="0"/>
              <a:t> zakrslou či zakrslé </a:t>
            </a:r>
            <a:r>
              <a:rPr lang="cs-CZ" sz="3200" b="1" dirty="0"/>
              <a:t>jeřáby</a:t>
            </a:r>
            <a:r>
              <a:rPr lang="cs-CZ" sz="3200" dirty="0"/>
              <a:t>. Vše je keřovitého charakteru.</a:t>
            </a:r>
          </a:p>
        </p:txBody>
      </p:sp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30" y="1905227"/>
            <a:ext cx="2969987" cy="1769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4756"/>
            <a:ext cx="2566987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964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404664"/>
            <a:ext cx="777686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Na několika místech do Arktidy zasahuje tajga, </a:t>
            </a:r>
            <a:r>
              <a:rPr lang="cs-CZ" sz="3200" dirty="0" smtClean="0"/>
              <a:t>např. </a:t>
            </a:r>
            <a:r>
              <a:rPr lang="cs-CZ" sz="3200" dirty="0"/>
              <a:t>v Severní </a:t>
            </a:r>
            <a:r>
              <a:rPr lang="cs-CZ" sz="3200" dirty="0" smtClean="0"/>
              <a:t>Americe, </a:t>
            </a:r>
            <a:r>
              <a:rPr lang="cs-CZ" sz="3200" dirty="0"/>
              <a:t>Asii </a:t>
            </a:r>
            <a:r>
              <a:rPr lang="cs-CZ" sz="3200" dirty="0" smtClean="0"/>
              <a:t>nebo </a:t>
            </a:r>
            <a:r>
              <a:rPr lang="cs-CZ" sz="3200" dirty="0"/>
              <a:t>jižním Grónsku.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476" y="2008108"/>
            <a:ext cx="6669048" cy="438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304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1872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Živočišstvo </a:t>
            </a:r>
            <a:r>
              <a:rPr lang="cs-CZ" dirty="0"/>
              <a:t>je v Arktidě chudé, ale bohatší než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Antarktidě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Nejvíce druhů nalezneme v moři.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oblasti zcela chybí plazi, obojživelníci a stromoví živočichové.</a:t>
            </a:r>
          </a:p>
          <a:p>
            <a:pPr marL="0" indent="0">
              <a:buNone/>
            </a:pPr>
            <a:r>
              <a:rPr lang="cs-CZ" dirty="0"/>
              <a:t>Nejseverněji žijící živočichové jsou </a:t>
            </a:r>
            <a:r>
              <a:rPr lang="cs-CZ" b="1" dirty="0"/>
              <a:t>lední medvěd </a:t>
            </a:r>
            <a:r>
              <a:rPr lang="cs-CZ" dirty="0"/>
              <a:t>a </a:t>
            </a:r>
            <a:r>
              <a:rPr lang="cs-CZ" b="1" dirty="0"/>
              <a:t>polární liška</a:t>
            </a:r>
            <a:r>
              <a:rPr lang="cs-CZ" dirty="0"/>
              <a:t>.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0"/>
            <a:ext cx="38100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8286"/>
            <a:ext cx="3456384" cy="256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102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876" y="101074"/>
            <a:ext cx="8928992" cy="1612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Z kožešinových živočichů zde nalezneme </a:t>
            </a:r>
            <a:r>
              <a:rPr lang="cs-CZ" b="1" dirty="0"/>
              <a:t>hranostaje</a:t>
            </a:r>
            <a:r>
              <a:rPr lang="cs-CZ" dirty="0"/>
              <a:t>, </a:t>
            </a:r>
            <a:r>
              <a:rPr lang="cs-CZ" b="1" dirty="0"/>
              <a:t>rosomáka, lumíky</a:t>
            </a:r>
            <a:r>
              <a:rPr lang="cs-CZ" dirty="0"/>
              <a:t>, sviště, </a:t>
            </a:r>
            <a:r>
              <a:rPr lang="cs-CZ" b="1" dirty="0"/>
              <a:t>polární vlky</a:t>
            </a:r>
            <a:r>
              <a:rPr lang="cs-CZ" dirty="0"/>
              <a:t>, </a:t>
            </a:r>
            <a:r>
              <a:rPr lang="cs-CZ" b="1" dirty="0"/>
              <a:t>polární zajíce </a:t>
            </a:r>
            <a:r>
              <a:rPr lang="cs-CZ" dirty="0"/>
              <a:t>či ovci sněžnou. V Severní Americe </a:t>
            </a:r>
            <a:r>
              <a:rPr lang="cs-CZ" b="1" dirty="0" smtClean="0"/>
              <a:t>soba</a:t>
            </a:r>
            <a:r>
              <a:rPr lang="cs-CZ" dirty="0" smtClean="0"/>
              <a:t> </a:t>
            </a:r>
            <a:r>
              <a:rPr lang="cs-CZ" dirty="0"/>
              <a:t>či </a:t>
            </a:r>
            <a:r>
              <a:rPr lang="cs-CZ" b="1" dirty="0"/>
              <a:t>pižmoně</a:t>
            </a:r>
            <a:r>
              <a:rPr lang="cs-CZ" dirty="0"/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13703"/>
            <a:ext cx="1633746" cy="2270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980" y="2064819"/>
            <a:ext cx="2376264" cy="1568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275" y="1618646"/>
            <a:ext cx="2104190" cy="1663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53" y="4248889"/>
            <a:ext cx="2316182" cy="1603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81128"/>
            <a:ext cx="2343211" cy="158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20387"/>
            <a:ext cx="2135203" cy="1601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790" y="5021789"/>
            <a:ext cx="2524126" cy="166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017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5"/>
            <a:ext cx="8229600" cy="216024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 Arktidě žije mnoho ptáků, jen málo jich zde ale hnízdí. Najdeme zde </a:t>
            </a:r>
            <a:r>
              <a:rPr lang="cs-CZ" b="1" dirty="0"/>
              <a:t>racky</a:t>
            </a:r>
            <a:r>
              <a:rPr lang="cs-CZ" dirty="0"/>
              <a:t>, buřňáky, </a:t>
            </a:r>
            <a:r>
              <a:rPr lang="cs-CZ" b="1" dirty="0"/>
              <a:t>chaluhy</a:t>
            </a:r>
            <a:r>
              <a:rPr lang="cs-CZ" dirty="0"/>
              <a:t>, rybáka dlouhoocasého, polární kachny, polární husy a kura sněžného.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99673"/>
            <a:ext cx="3888432" cy="2778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552" y="3242102"/>
            <a:ext cx="3790292" cy="2842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492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3689" y="476673"/>
            <a:ext cx="8229600" cy="16561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vodu vázané živočichy můžeme rozdělit </a:t>
            </a:r>
            <a:r>
              <a:rPr lang="cs-CZ" dirty="0" smtClean="0"/>
              <a:t>na</a:t>
            </a:r>
          </a:p>
          <a:p>
            <a:pPr marL="0" indent="0">
              <a:buNone/>
            </a:pPr>
            <a:r>
              <a:rPr lang="cs-CZ" dirty="0" smtClean="0"/>
              <a:t>3 kategorie:</a:t>
            </a:r>
          </a:p>
          <a:p>
            <a:pPr marL="0" indent="0">
              <a:buNone/>
            </a:pPr>
            <a:r>
              <a:rPr lang="cs-CZ" dirty="0" smtClean="0"/>
              <a:t>sladkovodní </a:t>
            </a:r>
            <a:r>
              <a:rPr lang="cs-CZ" dirty="0"/>
              <a:t>(</a:t>
            </a:r>
            <a:r>
              <a:rPr lang="cs-CZ" b="1" dirty="0"/>
              <a:t>pstruh</a:t>
            </a:r>
            <a:r>
              <a:rPr lang="cs-CZ" dirty="0"/>
              <a:t>, </a:t>
            </a:r>
            <a:r>
              <a:rPr lang="cs-CZ" b="1" dirty="0"/>
              <a:t>losos</a:t>
            </a:r>
            <a:r>
              <a:rPr lang="cs-CZ" dirty="0"/>
              <a:t>, </a:t>
            </a:r>
            <a:r>
              <a:rPr lang="cs-CZ" b="1" dirty="0"/>
              <a:t>štika, lipan</a:t>
            </a:r>
            <a:r>
              <a:rPr lang="cs-CZ" dirty="0"/>
              <a:t>),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0888"/>
            <a:ext cx="1903811" cy="237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12032"/>
            <a:ext cx="3274341" cy="1297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580" y="2901560"/>
            <a:ext cx="3017912" cy="1418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571" y="4456647"/>
            <a:ext cx="3744416" cy="186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060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136904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mořští (</a:t>
            </a:r>
            <a:r>
              <a:rPr lang="cs-CZ" b="1" dirty="0"/>
              <a:t>treska</a:t>
            </a:r>
            <a:r>
              <a:rPr lang="cs-CZ" dirty="0"/>
              <a:t>,</a:t>
            </a:r>
            <a:r>
              <a:rPr lang="cs-CZ" dirty="0">
                <a:hlinkClick r:id="rId2"/>
              </a:rPr>
              <a:t> sleď</a:t>
            </a:r>
            <a:r>
              <a:rPr lang="cs-CZ" dirty="0"/>
              <a:t>, </a:t>
            </a:r>
            <a:r>
              <a:rPr lang="cs-CZ" b="1" dirty="0" smtClean="0"/>
              <a:t>platýs, </a:t>
            </a:r>
            <a:r>
              <a:rPr lang="cs-CZ" b="1" dirty="0"/>
              <a:t>žralok grónský</a:t>
            </a:r>
            <a:r>
              <a:rPr lang="cs-CZ" dirty="0" smtClean="0"/>
              <a:t>,)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86702"/>
            <a:ext cx="7225042" cy="2384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3"/>
            <a:ext cx="3322468" cy="249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711" y="4149079"/>
            <a:ext cx="5271969" cy="1930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69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016" y="364737"/>
            <a:ext cx="8856984" cy="93610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500" dirty="0"/>
              <a:t>a velcí mořští savci (</a:t>
            </a:r>
            <a:r>
              <a:rPr lang="cs-CZ" sz="3500" b="1" dirty="0"/>
              <a:t>velryby, tuleni, lachtani, mroži</a:t>
            </a:r>
            <a:r>
              <a:rPr lang="cs-CZ" sz="3500" dirty="0"/>
              <a:t>).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40" y="1403993"/>
            <a:ext cx="3408813" cy="2225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00841"/>
            <a:ext cx="3137925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91" y="3861048"/>
            <a:ext cx="3291513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226" y="3861048"/>
            <a:ext cx="3137925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27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229600" cy="590465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://commons.wikimedia.org/wiki/File:Sea_ice_terrain.jpg?uselang=cs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http://cs.wikipedia.org/wiki/Arktida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http://cs.wikipedia.org/w/index.php?title=Soubor:Arctic_circle.svg&amp;page=1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http://commons.wikimedia.org/wiki/File:Arctic_ice_melt.jpg?uselang=cs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http://upload.wikimedia.org/wikipedia/commons/d/da/Poolijs_1990.jpg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http://commons.wikimedia.org/wiki/File:Wrangel_Island_tundra.jpg?uselang=cs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http://cs.wikipedia.org/wiki/Soubor:Calluna_vul.krkonose_.jpg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http://commons.wikimedia.org/wiki/File:Ranunculus_bilobus_Atlas_Alpenflora.jpg?uselang=cs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http://commons.wikimedia.org/wiki/File:Persicaria_lapathifolia_Habito_2010-6-06_SierraMadrona.jpg?uselang=cs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http://commons.wikimedia.org/wiki/File:382_Salix_reticulata,_Salix_herbacea.jpg?uselang=cs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http://cs.wikipedia.org/wiki/Soubor:Tundra_coastal_vegetation_Alaska.jpg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http://commons.wikimedia.org/wiki/File:Bj%C3%B6rk_p%C3%A5_tillv%C3%A4xt.jpg?uselang=cs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http://commons.wikimedia.org/wiki/File:Rhododendron-ferrugineum2.JPG?uselang=cs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http://commons.wikimedia.org/wiki/File:Reitter-Abel_Holzarten_T007.jpg?uselang=cs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3949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5904656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http://cs.wikipedia.org/wiki/Soubor:Sorbus_milensis_W.jpg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http://cs.wikipedia.org/wiki/Soubor:Picea_glauca_taiga.jpg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http://commons.wikimedia.org/wiki/File:Alopex_lagopus_cub.jpg?uselang=cs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http://cs.wikipedia.org/wiki/Soubor:Ursus_maritimus_in_Alaska.jpg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http://cs.wikipedia.org/wiki/Soubor:Mustela_erminea_upright.jpg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http://cs.wikipedia.org/wiki/Soubor:Wolverine.jpg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http://commons.wikimedia.org/wiki/File:Tunturisopuli_Lemmus_Lemmus.jpg?uselang=cs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http://commons.wikimedia.org/wiki/File:Canis_lupus_with_radio_collar.jpg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http://cs.wikipedia.org/wiki/Soubor:Arctic_Hare.jpg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http://cs.wikipedia.org/wiki/Soubor:2010_Finland_Pallastunturi_Rangifer_tarandus.JPG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http://cs.wikipedia.org/wiki/Soubor:Ovibos_moschatus.jpg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http://commons.wikimedia.org/wiki/File:Herring.gull.northdevon.arp.750pix.jpg?uselang=cs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http://commons.wikimedia.org/wiki/File:Famille_de_Skuas_2.jpg?uselang=cs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http://commons.wikimedia.org/wiki/File:Salmo_trutta.jpg?uselang=cs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7628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692696"/>
            <a:ext cx="8229600" cy="475252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://cs.wikipedia.org/wiki/Soubor:Atlantischer_Lachs.jpg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http://cs.wikipedia.org/wiki/Soubor:Esox_lucius_Prague_Vltava_1.jpg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http://commons.wikimedia.org/wiki/File:Thymallus_thymallus_by_Christian_Maier.jpg?uselang=cs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http://commons.wikimedia.org/wiki/File:Atlantic_cod_live.jpg?uselang=cs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http://cs.wikipedia.org/wiki/Soubor:Pleuronectes_platessa.gif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http://commons.wikimedia.org/wiki/File:Somniosus_microcephalus1.jpg?uselang=cs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http://cs.wikipedia.org/wiki/Soubor:Bowheads42.jpg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http://commons.wikimedia.org/wiki/File:Phoca_vitulina_4.jpg?uselang=cs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http://commons.wikimedia.org/wiki/File:Adult_male_Northern_Fur_Seal.jpg?uselang=cs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http://cs.wikipedia.org/wiki/Soubor:Noaa-walrus22.jpg</a:t>
            </a:r>
          </a:p>
          <a:p>
            <a:pPr marL="342900" lvl="6" indent="-342900">
              <a:buFont typeface="Wingdings" pitchFamily="2" charset="2"/>
              <a:buChar char="v"/>
            </a:pPr>
            <a:r>
              <a:rPr lang="cs-CZ" dirty="0"/>
              <a:t>http://cs.wikipedia.org/wiki/Tajga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tx1"/>
                </a:solidFill>
              </a:rPr>
              <a:t>[cit. 2012-09-24].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8960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693</Words>
  <Application>Microsoft Office PowerPoint</Application>
  <PresentationFormat>Předvádění na obrazovce (4:3)</PresentationFormat>
  <Paragraphs>95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37</cp:revision>
  <dcterms:created xsi:type="dcterms:W3CDTF">2012-08-20T19:24:43Z</dcterms:created>
  <dcterms:modified xsi:type="dcterms:W3CDTF">2013-01-12T22:26:35Z</dcterms:modified>
</cp:coreProperties>
</file>